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9"/>
  </p:notesMasterIdLst>
  <p:sldIdLst>
    <p:sldId id="256" r:id="rId3"/>
    <p:sldId id="257" r:id="rId4"/>
    <p:sldId id="258" r:id="rId5"/>
    <p:sldId id="259" r:id="rId6"/>
    <p:sldId id="260" r:id="rId7"/>
    <p:sldId id="263" r:id="rId8"/>
    <p:sldId id="265" r:id="rId9"/>
    <p:sldId id="266" r:id="rId10"/>
    <p:sldId id="267" r:id="rId11"/>
    <p:sldId id="268" r:id="rId12"/>
    <p:sldId id="269" r:id="rId13"/>
    <p:sldId id="270" r:id="rId14"/>
    <p:sldId id="271" r:id="rId15"/>
    <p:sldId id="276"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C77"/>
    <a:srgbClr val="47E5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363" autoAdjust="0"/>
  </p:normalViewPr>
  <p:slideViewPr>
    <p:cSldViewPr snapToGrid="0">
      <p:cViewPr varScale="1">
        <p:scale>
          <a:sx n="67" d="100"/>
          <a:sy n="67" d="100"/>
        </p:scale>
        <p:origin x="129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79"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80"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81"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82" name="PlaceHolder 5"/>
          <p:cNvSpPr>
            <a:spLocks noGrp="1"/>
          </p:cNvSpPr>
          <p:nvPr>
            <p:ph type="sldNum"/>
          </p:nvPr>
        </p:nvSpPr>
        <p:spPr>
          <a:xfrm>
            <a:off x="4278960" y="10157400"/>
            <a:ext cx="3280680" cy="534240"/>
          </a:xfrm>
          <a:prstGeom prst="rect">
            <a:avLst/>
          </a:prstGeom>
        </p:spPr>
        <p:txBody>
          <a:bodyPr lIns="0" tIns="0" rIns="0" bIns="0" anchor="b"/>
          <a:lstStyle/>
          <a:p>
            <a:pPr algn="r"/>
            <a:fld id="{0BD58100-A611-44BD-8E94-E54772BDAFE5}"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b="0" strike="noStrike" spc="-1" dirty="0" err="1">
                <a:solidFill>
                  <a:srgbClr val="000000"/>
                </a:solidFill>
                <a:uFill>
                  <a:solidFill>
                    <a:srgbClr val="FFFFFF"/>
                  </a:solidFill>
                </a:uFill>
                <a:latin typeface="+mn-lt"/>
              </a:rPr>
              <a:t>Gangguan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saat</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mengemudi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terjadi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setiap</a:t>
            </a:r>
            <a:r>
              <a:rPr lang="en-US" sz="1200" b="0" strike="noStrike" spc="-1" dirty="0">
                <a:solidFill>
                  <a:srgbClr val="000000"/>
                </a:solidFill>
                <a:uFill>
                  <a:solidFill>
                    <a:srgbClr val="FFFFFF"/>
                  </a:solidFill>
                </a:uFill>
                <a:latin typeface="+mn-lt"/>
              </a:rPr>
              <a:t> kali </a:t>
            </a:r>
            <a:r>
              <a:rPr lang="en-US" sz="1200" b="0" strike="noStrike" spc="-1" dirty="0" err="1">
                <a:solidFill>
                  <a:srgbClr val="000000"/>
                </a:solidFill>
                <a:uFill>
                  <a:solidFill>
                    <a:srgbClr val="FFFFFF"/>
                  </a:solidFill>
                </a:uFill>
                <a:latin typeface="+mn-lt"/>
              </a:rPr>
              <a:t>kita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mengalihkan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pandangan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jalan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tangan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lepas</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kemudi</a:t>
            </a:r>
            <a:r>
              <a:rPr lang="en-US" sz="1200" b="0" strike="noStrike" spc="-1" dirty="0">
                <a:solidFill>
                  <a:srgbClr val="000000"/>
                </a:solidFill>
                <a:uFill>
                  <a:solidFill>
                    <a:srgbClr val="FFFFFF"/>
                  </a:solidFill>
                </a:uFill>
                <a:latin typeface="+mn-lt"/>
              </a:rPr>
              <a:t>, dan </a:t>
            </a:r>
            <a:r>
              <a:rPr lang="en-US" sz="1200" b="0" strike="noStrike" spc="-1" dirty="0" err="1">
                <a:solidFill>
                  <a:srgbClr val="000000"/>
                </a:solidFill>
                <a:uFill>
                  <a:solidFill>
                    <a:srgbClr val="FFFFFF"/>
                  </a:solidFill>
                </a:uFill>
                <a:latin typeface="+mn-lt"/>
              </a:rPr>
              <a:t>pikiran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tidak</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fokus</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tugas</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utama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yaitu</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mengemudi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dengan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aman</a:t>
            </a:r>
            <a:r>
              <a:rPr lang="en-US" sz="1200" b="0" strike="noStrike" spc="-1" dirty="0">
                <a:solidFill>
                  <a:srgbClr val="000000"/>
                </a:solidFill>
                <a:uFill>
                  <a:solidFill>
                    <a:srgbClr val="FFFFFF"/>
                  </a:solidFill>
                </a:uFill>
                <a:latin typeface="+mn-lt"/>
              </a:rPr>
              <a:t>.</a:t>
            </a:r>
          </a:p>
          <a:p>
            <a:endParaRPr lang="en-US" sz="1200" b="0" strike="noStrike" spc="-1" dirty="0">
              <a:solidFill>
                <a:srgbClr val="000000"/>
              </a:solidFill>
              <a:uFill>
                <a:solidFill>
                  <a:srgbClr val="FFFFFF"/>
                </a:solidFill>
              </a:uFill>
              <a:latin typeface="+mn-lt"/>
            </a:endParaRPr>
          </a:p>
          <a:p>
            <a:r>
              <a:rPr lang="en-US" sz="1200" b="0" strike="noStrike" spc="-1" dirty="0">
                <a:solidFill>
                  <a:srgbClr val="000000"/>
                </a:solidFill>
                <a:uFill>
                  <a:solidFill>
                    <a:srgbClr val="FFFFFF"/>
                  </a:solidFill>
                </a:uFill>
                <a:latin typeface="+mn-lt"/>
              </a:rPr>
              <a:t>Ada </a:t>
            </a:r>
            <a:r>
              <a:rPr lang="en-US" sz="1200" b="0" strike="noStrike" spc="-1" dirty="0" err="1">
                <a:solidFill>
                  <a:srgbClr val="000000"/>
                </a:solidFill>
                <a:uFill>
                  <a:solidFill>
                    <a:srgbClr val="FFFFFF"/>
                  </a:solidFill>
                </a:uFill>
                <a:latin typeface="+mn-lt"/>
              </a:rPr>
              <a:t>tiga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jenis</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gangguan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utama</a:t>
            </a:r>
            <a:r>
              <a:rPr lang="en-US" sz="1200" b="0" strike="noStrike" spc="-1" dirty="0">
                <a:solidFill>
                  <a:srgbClr val="000000"/>
                </a:solidFill>
                <a:uFill>
                  <a:solidFill>
                    <a:srgbClr val="FFFFFF"/>
                  </a:solidFill>
                </a:uFill>
                <a:latin typeface="+mn-lt"/>
              </a:rPr>
              <a:t>.</a:t>
            </a:r>
          </a:p>
          <a:p>
            <a:endParaRPr lang="en-US" sz="1200" b="0" strike="noStrike" spc="-1" dirty="0">
              <a:solidFill>
                <a:srgbClr val="000000"/>
              </a:solidFill>
              <a:uFill>
                <a:solidFill>
                  <a:srgbClr val="FFFFFF"/>
                </a:solidFill>
              </a:uFill>
              <a:latin typeface="+mn-lt"/>
            </a:endParaRPr>
          </a:p>
          <a:p>
            <a:r>
              <a:rPr lang="en-US" sz="1200" b="0" strike="noStrike" spc="-1" dirty="0">
                <a:solidFill>
                  <a:srgbClr val="000000"/>
                </a:solidFill>
                <a:uFill>
                  <a:solidFill>
                    <a:srgbClr val="FFFFFF"/>
                  </a:solidFill>
                </a:uFill>
                <a:latin typeface="+mn-lt"/>
              </a:rPr>
              <a:t>Manual – </a:t>
            </a:r>
            <a:r>
              <a:rPr lang="en-US" sz="1200" b="0" strike="noStrike" spc="-1" dirty="0" err="1">
                <a:solidFill>
                  <a:srgbClr val="000000"/>
                </a:solidFill>
                <a:uFill>
                  <a:solidFill>
                    <a:srgbClr val="FFFFFF"/>
                  </a:solidFill>
                </a:uFill>
                <a:latin typeface="+mn-lt"/>
              </a:rPr>
              <a:t>melepaskan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tangan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kemudi</a:t>
            </a:r>
            <a:endParaRPr lang="en-US" sz="1200" b="0" strike="noStrike" spc="-1" dirty="0">
              <a:solidFill>
                <a:srgbClr val="000000"/>
              </a:solidFill>
              <a:uFill>
                <a:solidFill>
                  <a:srgbClr val="FFFFFF"/>
                </a:solidFill>
              </a:uFill>
              <a:latin typeface="+mn-lt"/>
            </a:endParaRPr>
          </a:p>
          <a:p>
            <a:r>
              <a:rPr lang="en-US" sz="1200" b="0" strike="noStrike" spc="-1" dirty="0">
                <a:solidFill>
                  <a:srgbClr val="000000"/>
                </a:solidFill>
                <a:uFill>
                  <a:solidFill>
                    <a:srgbClr val="FFFFFF"/>
                  </a:solidFill>
                </a:uFill>
                <a:latin typeface="+mn-lt"/>
              </a:rPr>
              <a:t>Visual – </a:t>
            </a:r>
            <a:r>
              <a:rPr lang="en-US" sz="1200" b="0" strike="noStrike" spc="-1" dirty="0" err="1">
                <a:solidFill>
                  <a:srgbClr val="000000"/>
                </a:solidFill>
                <a:uFill>
                  <a:solidFill>
                    <a:srgbClr val="FFFFFF"/>
                  </a:solidFill>
                </a:uFill>
                <a:latin typeface="+mn-lt"/>
              </a:rPr>
              <a:t>mengalihkan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pandangan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mata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jalan</a:t>
            </a:r>
            <a:endParaRPr lang="en-US" sz="1200" b="0" strike="noStrike" spc="-1" dirty="0">
              <a:solidFill>
                <a:srgbClr val="000000"/>
              </a:solidFill>
              <a:uFill>
                <a:solidFill>
                  <a:srgbClr val="FFFFFF"/>
                </a:solidFill>
              </a:uFill>
              <a:latin typeface="+mn-lt"/>
            </a:endParaRPr>
          </a:p>
          <a:p>
            <a:r>
              <a:rPr lang="en-US" sz="1200" b="0" strike="noStrike" spc="-1" dirty="0" err="1">
                <a:solidFill>
                  <a:srgbClr val="000000"/>
                </a:solidFill>
                <a:uFill>
                  <a:solidFill>
                    <a:srgbClr val="FFFFFF"/>
                  </a:solidFill>
                </a:uFill>
                <a:latin typeface="+mn-lt"/>
              </a:rPr>
              <a:t>Kognitif</a:t>
            </a:r>
            <a:r>
              <a:rPr lang="en-US" sz="1200" b="0" strike="noStrike" spc="-1" dirty="0">
                <a:solidFill>
                  <a:srgbClr val="000000"/>
                </a:solidFill>
                <a:uFill>
                  <a:solidFill>
                    <a:srgbClr val="FFFFFF"/>
                  </a:solidFill>
                </a:uFill>
                <a:latin typeface="+mn-lt"/>
              </a:rPr>
              <a:t> - </a:t>
            </a:r>
            <a:r>
              <a:rPr lang="en-US" sz="1200" b="0" strike="noStrike" spc="-1" dirty="0" err="1">
                <a:solidFill>
                  <a:srgbClr val="000000"/>
                </a:solidFill>
                <a:uFill>
                  <a:solidFill>
                    <a:srgbClr val="FFFFFF"/>
                  </a:solidFill>
                </a:uFill>
                <a:latin typeface="+mn-lt"/>
              </a:rPr>
              <a:t>mengalihkan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pikiran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kegiatan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mengemudi</a:t>
            </a:r>
            <a:r>
              <a:rPr lang="en-US" sz="1200" b="0" strike="noStrike" spc="-1" dirty="0">
                <a:solidFill>
                  <a:srgbClr val="000000"/>
                </a:solidFill>
                <a:uFill>
                  <a:solidFill>
                    <a:srgbClr val="FFFFFF"/>
                  </a:solidFill>
                </a:uFill>
                <a:latin typeface="+mn-lt"/>
              </a:rPr>
              <a:t>.</a:t>
            </a:r>
          </a:p>
          <a:p>
            <a:endParaRPr lang="en-US" sz="1200" b="0" strike="noStrike" spc="-1" dirty="0">
              <a:solidFill>
                <a:srgbClr val="000000"/>
              </a:solidFill>
              <a:uFill>
                <a:solidFill>
                  <a:srgbClr val="FFFFFF"/>
                </a:solidFill>
              </a:uFill>
              <a:latin typeface="+mn-lt"/>
            </a:endParaRPr>
          </a:p>
          <a:p>
            <a:endParaRPr lang="en-US" sz="1200" b="0" strike="noStrike" spc="-1" dirty="0">
              <a:solidFill>
                <a:srgbClr val="000000"/>
              </a:solidFill>
              <a:uFill>
                <a:solidFill>
                  <a:srgbClr val="FFFFFF"/>
                </a:solidFill>
              </a:uFill>
              <a:latin typeface="+mn-lt"/>
            </a:endParaRPr>
          </a:p>
          <a:p>
            <a:endParaRPr lang="en-US" dirty="0"/>
          </a:p>
        </p:txBody>
      </p:sp>
      <p:sp>
        <p:nvSpPr>
          <p:cNvPr id="4" name="Slide Number Placeholder 3"/>
          <p:cNvSpPr>
            <a:spLocks noGrp="1"/>
          </p:cNvSpPr>
          <p:nvPr>
            <p:ph type="sldNum" idx="10"/>
          </p:nvPr>
        </p:nvSpPr>
        <p:spPr/>
        <p:txBody>
          <a:bodyPr/>
          <a:lstStyle/>
          <a:p>
            <a:pPr algn="r"/>
            <a:fld id="{0BD58100-A611-44BD-8E94-E54772BDAFE5}" type="slidenum">
              <a:rPr lang="en-US" sz="1400" b="0" strike="noStrike" spc="-1" smtClean="0">
                <a:solidFill>
                  <a:srgbClr val="000000"/>
                </a:solidFill>
                <a:uFill>
                  <a:solidFill>
                    <a:srgbClr val="FFFFFF"/>
                  </a:solidFill>
                </a:uFill>
                <a:latin typeface="Times New Roman"/>
              </a:rPr>
              <a:t>4</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445880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b="0" strike="noStrike" spc="-1" dirty="0">
                <a:solidFill>
                  <a:srgbClr val="000000"/>
                </a:solidFill>
                <a:uFill>
                  <a:solidFill>
                    <a:srgbClr val="FFFFFF"/>
                  </a:solidFill>
                </a:uFill>
                <a:latin typeface="Calibri"/>
              </a:rPr>
              <a:t>73% </a:t>
            </a:r>
            <a:r>
              <a:rPr lang="en-US" sz="1200" b="0" strike="noStrike" spc="-1" dirty="0" err="1">
                <a:solidFill>
                  <a:srgbClr val="000000"/>
                </a:solidFill>
                <a:uFill>
                  <a:solidFill>
                    <a:srgbClr val="FFFFFF"/>
                  </a:solidFill>
                </a:uFill>
                <a:latin typeface="Calibri"/>
              </a:rPr>
              <a:t>dari</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mereka</a:t>
            </a:r>
            <a:r>
              <a:rPr lang="en-US" sz="1200" b="0" strike="noStrike" spc="-1" dirty="0">
                <a:solidFill>
                  <a:srgbClr val="000000"/>
                </a:solidFill>
                <a:uFill>
                  <a:solidFill>
                    <a:srgbClr val="FFFFFF"/>
                  </a:solidFill>
                </a:uFill>
                <a:latin typeface="Calibri"/>
              </a:rPr>
              <a:t> yang </a:t>
            </a:r>
            <a:r>
              <a:rPr lang="en-US" sz="1200" b="0" strike="noStrike" spc="-1" dirty="0" err="1">
                <a:solidFill>
                  <a:srgbClr val="000000"/>
                </a:solidFill>
                <a:uFill>
                  <a:solidFill>
                    <a:srgbClr val="FFFFFF"/>
                  </a:solidFill>
                </a:uFill>
                <a:latin typeface="Calibri"/>
              </a:rPr>
              <a:t>disurvei</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melaporkan</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mengemudi</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sambil</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mengirim</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bermain</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ponsel</a:t>
            </a:r>
            <a:r>
              <a:rPr lang="en-US" sz="1200" b="0" strike="noStrike" spc="-1" dirty="0">
                <a:solidFill>
                  <a:srgbClr val="000000"/>
                </a:solidFill>
                <a:uFill>
                  <a:solidFill>
                    <a:srgbClr val="FFFFFF"/>
                  </a:solidFill>
                </a:uFill>
                <a:latin typeface="Calibri"/>
              </a:rPr>
              <a:t>.</a:t>
            </a:r>
          </a:p>
          <a:p>
            <a:endParaRPr lang="en-US" sz="1200" b="0" strike="noStrike" spc="-1" dirty="0">
              <a:solidFill>
                <a:srgbClr val="000000"/>
              </a:solidFill>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Calibri"/>
              </a:rPr>
              <a:t>
</a:t>
            </a:r>
            <a:r>
              <a:rPr lang="id" sz="1200" b="0" i="1" strike="noStrike" spc="-1" dirty="0">
                <a:solidFill>
                  <a:srgbClr val="04607A"/>
                </a:solidFill>
                <a:uFill>
                  <a:solidFill>
                    <a:srgbClr val="FFFFFF"/>
                  </a:solidFill>
                </a:uFill>
                <a:latin typeface="+mn-lt"/>
                <a:ea typeface="Arial"/>
              </a:rPr>
              <a:t>FOMO (Fear of Missing Out), adalah kecemasan akan kegiatan ataupun berita yang menarik di tempat lain. Hal ini membuat kita selalu melihat ponsel/gadget setiap saat di manapun dan kapanpun seperti saat berkendara, padahal gangguan mengemudi berakibat ribuan kecelakaan fatal yang mengakibatkan kematian. Jika tren ini berlanjut dapat melampaui kematian akibat berkendara dibawah pengaruh minuman/obat.</a:t>
            </a:r>
            <a:r>
              <a:rPr lang="en-US" sz="2000" b="0" strike="noStrike" spc="-1" dirty="0">
                <a:solidFill>
                  <a:srgbClr val="000000"/>
                </a:solidFill>
                <a:uFill>
                  <a:solidFill>
                    <a:srgbClr val="FFFFFF"/>
                  </a:solidFill>
                </a:uFill>
                <a:latin typeface="Calibri"/>
              </a:rPr>
              <a:t>
</a:t>
            </a:r>
          </a:p>
          <a:p>
            <a:endParaRPr lang="en-US" dirty="0"/>
          </a:p>
        </p:txBody>
      </p:sp>
      <p:sp>
        <p:nvSpPr>
          <p:cNvPr id="4" name="Slide Number Placeholder 3"/>
          <p:cNvSpPr>
            <a:spLocks noGrp="1"/>
          </p:cNvSpPr>
          <p:nvPr>
            <p:ph type="sldNum" idx="10"/>
          </p:nvPr>
        </p:nvSpPr>
        <p:spPr/>
        <p:txBody>
          <a:bodyPr/>
          <a:lstStyle/>
          <a:p>
            <a:pPr algn="r"/>
            <a:fld id="{0BD58100-A611-44BD-8E94-E54772BDAFE5}" type="slidenum">
              <a:rPr lang="en-US" sz="1400" b="0" strike="noStrike" spc="-1" smtClean="0">
                <a:solidFill>
                  <a:srgbClr val="000000"/>
                </a:solidFill>
                <a:uFill>
                  <a:solidFill>
                    <a:srgbClr val="FFFFFF"/>
                  </a:solidFill>
                </a:uFill>
                <a:latin typeface="Times New Roman"/>
              </a:rPr>
              <a:t>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16735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laceHolder 1"/>
          <p:cNvSpPr>
            <a:spLocks noGrp="1"/>
          </p:cNvSpPr>
          <p:nvPr>
            <p:ph type="body"/>
          </p:nvPr>
        </p:nvSpPr>
        <p:spPr>
          <a:xfrm>
            <a:off x="685800" y="4400640"/>
            <a:ext cx="5486040" cy="360000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185" name="TextShape 2"/>
          <p:cNvSpPr txBox="1"/>
          <p:nvPr/>
        </p:nvSpPr>
        <p:spPr>
          <a:xfrm>
            <a:off x="3884760" y="8685360"/>
            <a:ext cx="2971440" cy="458280"/>
          </a:xfrm>
          <a:prstGeom prst="rect">
            <a:avLst/>
          </a:prstGeom>
          <a:noFill/>
          <a:ln>
            <a:noFill/>
          </a:ln>
        </p:spPr>
        <p:txBody>
          <a:bodyPr anchor="b"/>
          <a:lstStyle/>
          <a:p>
            <a:pPr algn="r">
              <a:lnSpc>
                <a:spcPct val="100000"/>
              </a:lnSpc>
            </a:pPr>
            <a:fld id="{686AAE32-2BFA-4AB3-B712-E064979D25EF}" type="slidenum">
              <a:rPr lang="en-US" sz="1200" b="0" strike="noStrike" spc="-1">
                <a:solidFill>
                  <a:srgbClr val="000000"/>
                </a:solidFill>
                <a:uFill>
                  <a:solidFill>
                    <a:srgbClr val="FFFFFF"/>
                  </a:solidFill>
                </a:uFill>
                <a:latin typeface="+mn-lt"/>
                <a:ea typeface="+mn-ea"/>
              </a:rPr>
              <a:t>7</a:t>
            </a:fld>
            <a:endParaRPr lang="en-US" sz="1400" b="0" strike="noStrike" spc="-1">
              <a:solidFill>
                <a:srgbClr val="000000"/>
              </a:solidFill>
              <a:uFill>
                <a:solidFill>
                  <a:srgbClr val="FFFFFF"/>
                </a:solidFill>
              </a:u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body"/>
          </p:nvPr>
        </p:nvSpPr>
        <p:spPr>
          <a:xfrm>
            <a:off x="685800" y="4400640"/>
            <a:ext cx="5486040" cy="3600000"/>
          </a:xfrm>
          <a:prstGeom prst="rect">
            <a:avLst/>
          </a:prstGeom>
        </p:spPr>
        <p:txBody>
          <a:bodyPr/>
          <a:lstStyle/>
          <a:p>
            <a:r>
              <a:rPr lang="en-US" sz="2000" b="0" strike="noStrike" spc="-1">
                <a:solidFill>
                  <a:srgbClr val="000000"/>
                </a:solidFill>
                <a:uFill>
                  <a:solidFill>
                    <a:srgbClr val="FFFFFF"/>
                  </a:solidFill>
                </a:uFill>
                <a:latin typeface="Arial"/>
              </a:rPr>
              <a:t>VA Tech Transportation Institute</a:t>
            </a:r>
          </a:p>
        </p:txBody>
      </p:sp>
      <p:sp>
        <p:nvSpPr>
          <p:cNvPr id="187" name="TextShape 2"/>
          <p:cNvSpPr txBox="1"/>
          <p:nvPr/>
        </p:nvSpPr>
        <p:spPr>
          <a:xfrm>
            <a:off x="3884760" y="8685360"/>
            <a:ext cx="2971440" cy="458280"/>
          </a:xfrm>
          <a:prstGeom prst="rect">
            <a:avLst/>
          </a:prstGeom>
          <a:noFill/>
          <a:ln>
            <a:noFill/>
          </a:ln>
        </p:spPr>
        <p:txBody>
          <a:bodyPr anchor="b"/>
          <a:lstStyle/>
          <a:p>
            <a:pPr algn="r">
              <a:lnSpc>
                <a:spcPct val="100000"/>
              </a:lnSpc>
            </a:pPr>
            <a:fld id="{22735385-7079-4087-84C2-E5977F559DAF}" type="slidenum">
              <a:rPr lang="en-US" sz="1200" b="0" strike="noStrike" spc="-1">
                <a:solidFill>
                  <a:srgbClr val="000000"/>
                </a:solidFill>
                <a:uFill>
                  <a:solidFill>
                    <a:srgbClr val="FFFFFF"/>
                  </a:solidFill>
                </a:uFill>
                <a:latin typeface="+mn-lt"/>
                <a:ea typeface="+mn-ea"/>
              </a:rPr>
              <a:t>9</a:t>
            </a:fld>
            <a:endParaRPr lang="en-US" sz="1400" b="0" strike="noStrike" spc="-1">
              <a:solidFill>
                <a:srgbClr val="000000"/>
              </a:solidFill>
              <a:uFill>
                <a:solidFill>
                  <a:srgbClr val="FFFFFF"/>
                </a:solidFill>
              </a:u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p:cNvSpPr>
          <p:nvPr>
            <p:ph type="body"/>
          </p:nvPr>
        </p:nvSpPr>
        <p:spPr>
          <a:xfrm>
            <a:off x="685800" y="4400640"/>
            <a:ext cx="5486040" cy="3600000"/>
          </a:xfrm>
          <a:prstGeom prst="rect">
            <a:avLst/>
          </a:prstGeom>
        </p:spPr>
        <p:txBody>
          <a:bodyPr/>
          <a:lstStyle/>
          <a:p>
            <a:pPr marL="216000" indent="-216000">
              <a:lnSpc>
                <a:spcPct val="100000"/>
              </a:lnSpc>
            </a:pPr>
            <a:r>
              <a:rPr lang="en-US" sz="1200" b="0" strike="noStrike" spc="-1" dirty="0">
                <a:solidFill>
                  <a:srgbClr val="000000"/>
                </a:solidFill>
                <a:uFill>
                  <a:solidFill>
                    <a:srgbClr val="FFFFFF"/>
                  </a:solidFill>
                </a:uFill>
                <a:latin typeface="+mn-lt"/>
                <a:ea typeface="+mn-ea"/>
              </a:rPr>
              <a:t>LJ </a:t>
            </a:r>
            <a:r>
              <a:rPr lang="en-US" sz="1200" b="0" strike="noStrike" spc="-1" dirty="0" err="1">
                <a:solidFill>
                  <a:srgbClr val="000000"/>
                </a:solidFill>
                <a:uFill>
                  <a:solidFill>
                    <a:srgbClr val="FFFFFF"/>
                  </a:solidFill>
                </a:uFill>
                <a:latin typeface="+mn-lt"/>
                <a:ea typeface="+mn-ea"/>
              </a:rPr>
              <a:t>StaySafe</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adalah</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aplikasi</a:t>
            </a:r>
            <a:r>
              <a:rPr lang="en-US" sz="1200" b="0" strike="noStrike" spc="-1" dirty="0">
                <a:solidFill>
                  <a:srgbClr val="000000"/>
                </a:solidFill>
                <a:uFill>
                  <a:solidFill>
                    <a:srgbClr val="FFFFFF"/>
                  </a:solidFill>
                </a:uFill>
                <a:latin typeface="+mn-lt"/>
                <a:ea typeface="+mn-ea"/>
              </a:rPr>
              <a:t> yang </a:t>
            </a:r>
            <a:r>
              <a:rPr lang="en-US" sz="1200" b="0" strike="noStrike" spc="-1" dirty="0" err="1">
                <a:solidFill>
                  <a:srgbClr val="000000"/>
                </a:solidFill>
                <a:uFill>
                  <a:solidFill>
                    <a:srgbClr val="FFFFFF"/>
                  </a:solidFill>
                </a:uFill>
                <a:latin typeface="+mn-lt"/>
                <a:ea typeface="+mn-ea"/>
              </a:rPr>
              <a:t>menonaktifkan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segala</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bentuk</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notif</a:t>
            </a:r>
            <a:r>
              <a:rPr lang="en-US" sz="1200" b="0" strike="noStrike" spc="-1" dirty="0">
                <a:solidFill>
                  <a:srgbClr val="000000"/>
                </a:solidFill>
                <a:uFill>
                  <a:solidFill>
                    <a:srgbClr val="FFFFFF"/>
                  </a:solidFill>
                </a:uFill>
                <a:latin typeface="+mn-lt"/>
                <a:ea typeface="+mn-ea"/>
              </a:rPr>
              <a:t>.</a:t>
            </a:r>
            <a:endParaRPr lang="en-US" sz="2000" b="0" strike="noStrike" spc="-1" dirty="0">
              <a:solidFill>
                <a:srgbClr val="000000"/>
              </a:solidFill>
              <a:uFill>
                <a:solidFill>
                  <a:srgbClr val="FFFFFF"/>
                </a:solidFill>
              </a:uFill>
              <a:latin typeface="Arial"/>
            </a:endParaRPr>
          </a:p>
          <a:p>
            <a:pPr marL="216000" indent="-216000">
              <a:lnSpc>
                <a:spcPct val="100000"/>
              </a:lnSpc>
            </a:pPr>
            <a:r>
              <a:rPr lang="en-US" sz="1200" b="0" strike="noStrike" spc="-1" dirty="0">
                <a:solidFill>
                  <a:srgbClr val="000000"/>
                </a:solidFill>
                <a:uFill>
                  <a:solidFill>
                    <a:srgbClr val="FFFFFF"/>
                  </a:solidFill>
                </a:uFill>
                <a:latin typeface="+mn-lt"/>
                <a:ea typeface="+mn-ea"/>
              </a:rPr>
              <a:t>LJ </a:t>
            </a:r>
            <a:r>
              <a:rPr lang="en-US" sz="1200" b="0" strike="noStrike" spc="-1" dirty="0" err="1">
                <a:solidFill>
                  <a:srgbClr val="000000"/>
                </a:solidFill>
                <a:uFill>
                  <a:solidFill>
                    <a:srgbClr val="FFFFFF"/>
                  </a:solidFill>
                </a:uFill>
                <a:latin typeface="+mn-lt"/>
                <a:ea typeface="+mn-ea"/>
              </a:rPr>
              <a:t>StaySafe</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merupakan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cara</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mengubah</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tren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sosial</a:t>
            </a:r>
            <a:r>
              <a:rPr lang="en-US" sz="1200" b="0" strike="noStrike" spc="-1" dirty="0">
                <a:solidFill>
                  <a:srgbClr val="000000"/>
                </a:solidFill>
                <a:uFill>
                  <a:solidFill>
                    <a:srgbClr val="FFFFFF"/>
                  </a:solidFill>
                </a:uFill>
                <a:latin typeface="+mn-lt"/>
                <a:ea typeface="+mn-ea"/>
              </a:rPr>
              <a:t> demi </a:t>
            </a:r>
            <a:r>
              <a:rPr lang="en-US" sz="1200" b="0" strike="noStrike" spc="-1" dirty="0" err="1">
                <a:solidFill>
                  <a:srgbClr val="000000"/>
                </a:solidFill>
                <a:uFill>
                  <a:solidFill>
                    <a:srgbClr val="FFFFFF"/>
                  </a:solidFill>
                </a:uFill>
                <a:latin typeface="+mn-lt"/>
                <a:ea typeface="+mn-ea"/>
              </a:rPr>
              <a:t>keselamatan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bersama</a:t>
            </a:r>
            <a:r>
              <a:rPr lang="en-US" sz="1200" b="0" strike="noStrike" spc="-1" dirty="0">
                <a:solidFill>
                  <a:srgbClr val="000000"/>
                </a:solidFill>
                <a:uFill>
                  <a:solidFill>
                    <a:srgbClr val="FFFFFF"/>
                  </a:solidFill>
                </a:uFill>
                <a:latin typeface="+mn-lt"/>
                <a:ea typeface="+mn-ea"/>
              </a:rPr>
              <a:t>. LJ </a:t>
            </a:r>
            <a:r>
              <a:rPr lang="en-US" sz="1200" b="0" strike="noStrike" spc="-1" dirty="0" err="1">
                <a:solidFill>
                  <a:srgbClr val="000000"/>
                </a:solidFill>
                <a:uFill>
                  <a:solidFill>
                    <a:srgbClr val="FFFFFF"/>
                  </a:solidFill>
                </a:uFill>
                <a:latin typeface="+mn-lt"/>
                <a:ea typeface="+mn-ea"/>
              </a:rPr>
              <a:t>StaySafe</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adalah</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awal</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dari</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gerakan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melawan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budaya</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berkendara</a:t>
            </a:r>
            <a:r>
              <a:rPr lang="en-US" sz="1200" b="0" strike="noStrike" spc="-1" dirty="0">
                <a:solidFill>
                  <a:srgbClr val="000000"/>
                </a:solidFill>
                <a:uFill>
                  <a:solidFill>
                    <a:srgbClr val="FFFFFF"/>
                  </a:solidFill>
                </a:uFill>
                <a:latin typeface="+mn-lt"/>
                <a:ea typeface="+mn-ea"/>
              </a:rPr>
              <a:t> yang </a:t>
            </a:r>
            <a:r>
              <a:rPr lang="en-US" sz="1200" b="0" strike="noStrike" spc="-1" dirty="0" err="1">
                <a:solidFill>
                  <a:srgbClr val="000000"/>
                </a:solidFill>
                <a:uFill>
                  <a:solidFill>
                    <a:srgbClr val="FFFFFF"/>
                  </a:solidFill>
                </a:uFill>
                <a:latin typeface="+mn-lt"/>
                <a:ea typeface="+mn-ea"/>
              </a:rPr>
              <a:t>mengganggu</a:t>
            </a:r>
            <a:r>
              <a:rPr lang="en-US" sz="1200" b="0" strike="noStrike" spc="-1" dirty="0">
                <a:solidFill>
                  <a:srgbClr val="000000"/>
                </a:solidFill>
                <a:uFill>
                  <a:solidFill>
                    <a:srgbClr val="FFFFFF"/>
                  </a:solidFill>
                </a:uFill>
                <a:latin typeface="+mn-lt"/>
                <a:ea typeface="+mn-ea"/>
              </a:rPr>
              <a:t>.</a:t>
            </a:r>
            <a:endParaRPr lang="en-US" sz="2000" b="0" strike="noStrike" spc="-1" dirty="0">
              <a:solidFill>
                <a:srgbClr val="000000"/>
              </a:solidFill>
              <a:uFill>
                <a:solidFill>
                  <a:srgbClr val="FFFFFF"/>
                </a:solidFill>
              </a:uFill>
              <a:latin typeface="Arial"/>
            </a:endParaRPr>
          </a:p>
          <a:p>
            <a:pPr marL="216000" indent="-216000">
              <a:lnSpc>
                <a:spcPct val="100000"/>
              </a:lnSpc>
            </a:pPr>
            <a:endParaRPr lang="en-US" sz="2000" b="0" strike="noStrike" spc="-1" dirty="0">
              <a:solidFill>
                <a:srgbClr val="000000"/>
              </a:solidFill>
              <a:uFill>
                <a:solidFill>
                  <a:srgbClr val="FFFFFF"/>
                </a:solidFill>
              </a:uFill>
              <a:latin typeface="Arial"/>
            </a:endParaRPr>
          </a:p>
        </p:txBody>
      </p:sp>
      <p:sp>
        <p:nvSpPr>
          <p:cNvPr id="189" name="TextShape 2"/>
          <p:cNvSpPr txBox="1"/>
          <p:nvPr/>
        </p:nvSpPr>
        <p:spPr>
          <a:xfrm>
            <a:off x="3884760" y="8685360"/>
            <a:ext cx="2971440" cy="458280"/>
          </a:xfrm>
          <a:prstGeom prst="rect">
            <a:avLst/>
          </a:prstGeom>
          <a:noFill/>
          <a:ln>
            <a:noFill/>
          </a:ln>
        </p:spPr>
        <p:txBody>
          <a:bodyPr anchor="b"/>
          <a:lstStyle/>
          <a:p>
            <a:pPr algn="r">
              <a:lnSpc>
                <a:spcPct val="100000"/>
              </a:lnSpc>
            </a:pPr>
            <a:fld id="{54BE7128-1040-486F-B965-E10FD7890676}" type="slidenum">
              <a:rPr lang="en-US" sz="1200" b="0" strike="noStrike" spc="-1">
                <a:solidFill>
                  <a:srgbClr val="000000"/>
                </a:solidFill>
                <a:uFill>
                  <a:solidFill>
                    <a:srgbClr val="FFFFFF"/>
                  </a:solidFill>
                </a:uFill>
                <a:latin typeface="+mn-lt"/>
                <a:ea typeface="+mn-ea"/>
              </a:rPr>
              <a:t>12</a:t>
            </a:fld>
            <a:endParaRPr lang="en-US" sz="1400" b="0" strike="noStrike" spc="-1">
              <a:solidFill>
                <a:srgbClr val="000000"/>
              </a:solidFill>
              <a:uFill>
                <a:solidFill>
                  <a:srgbClr val="FFFFFF"/>
                </a:solidFill>
              </a:u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b="0" strike="noStrike" spc="-1" dirty="0">
                <a:solidFill>
                  <a:srgbClr val="000000"/>
                </a:solidFill>
                <a:uFill>
                  <a:solidFill>
                    <a:srgbClr val="FFFFFF"/>
                  </a:solidFill>
                </a:uFill>
                <a:latin typeface="+mn-lt"/>
              </a:rPr>
              <a:t>Driver Scoring (</a:t>
            </a:r>
            <a:r>
              <a:rPr lang="en-US" sz="1200" b="0" strike="noStrike" spc="-1" dirty="0" err="1">
                <a:solidFill>
                  <a:srgbClr val="000000"/>
                </a:solidFill>
                <a:uFill>
                  <a:solidFill>
                    <a:srgbClr val="FFFFFF"/>
                  </a:solidFill>
                </a:uFill>
                <a:latin typeface="+mn-lt"/>
              </a:rPr>
              <a:t>Evaluasi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pengemudi</a:t>
            </a:r>
            <a:r>
              <a:rPr lang="en-US" sz="1200" b="0" strike="noStrike" spc="-1" dirty="0">
                <a:solidFill>
                  <a:srgbClr val="000000"/>
                </a:solidFill>
                <a:uFill>
                  <a:solidFill>
                    <a:srgbClr val="FFFFFF"/>
                  </a:solidFill>
                </a:uFill>
                <a:latin typeface="+mn-lt"/>
              </a:rPr>
              <a:t>)</a:t>
            </a:r>
          </a:p>
          <a:p>
            <a:r>
              <a:rPr lang="en-US" sz="1200" b="0" strike="noStrike" spc="-1" dirty="0">
                <a:solidFill>
                  <a:srgbClr val="000000"/>
                </a:solidFill>
                <a:uFill>
                  <a:solidFill>
                    <a:srgbClr val="FFFFFF"/>
                  </a:solidFill>
                </a:uFill>
                <a:latin typeface="+mn-lt"/>
              </a:rPr>
              <a:t>Kami </a:t>
            </a:r>
            <a:r>
              <a:rPr lang="en-US" sz="1200" b="0" strike="noStrike" spc="-1" dirty="0" err="1">
                <a:solidFill>
                  <a:srgbClr val="000000"/>
                </a:solidFill>
                <a:uFill>
                  <a:solidFill>
                    <a:srgbClr val="FFFFFF"/>
                  </a:solidFill>
                </a:uFill>
                <a:latin typeface="+mn-lt"/>
              </a:rPr>
              <a:t>menggunakan</a:t>
            </a:r>
            <a:r>
              <a:rPr lang="en-US" sz="1200" b="0" strike="noStrike" spc="-1" dirty="0">
                <a:solidFill>
                  <a:srgbClr val="000000"/>
                </a:solidFill>
                <a:uFill>
                  <a:solidFill>
                    <a:srgbClr val="FFFFFF"/>
                  </a:solidFill>
                </a:uFill>
                <a:latin typeface="+mn-lt"/>
              </a:rPr>
              <a:t> data yang </a:t>
            </a:r>
            <a:r>
              <a:rPr lang="en-US" sz="1200" b="0" strike="noStrike" spc="-1" dirty="0" err="1">
                <a:solidFill>
                  <a:srgbClr val="000000"/>
                </a:solidFill>
                <a:uFill>
                  <a:solidFill>
                    <a:srgbClr val="FFFFFF"/>
                  </a:solidFill>
                </a:uFill>
                <a:latin typeface="+mn-lt"/>
              </a:rPr>
              <a:t>secara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obyektif</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menangkap</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bagaimana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telepon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digunakan</a:t>
            </a:r>
            <a:r>
              <a:rPr lang="en-US" sz="1200" b="0" strike="noStrike" spc="-1" dirty="0">
                <a:solidFill>
                  <a:srgbClr val="000000"/>
                </a:solidFill>
                <a:uFill>
                  <a:solidFill>
                    <a:srgbClr val="FFFFFF"/>
                  </a:solidFill>
                </a:uFill>
                <a:latin typeface="+mn-lt"/>
              </a:rPr>
              <a:t> (di </a:t>
            </a:r>
            <a:r>
              <a:rPr lang="en-US" sz="1200" b="0" strike="noStrike" spc="-1" dirty="0" err="1">
                <a:solidFill>
                  <a:srgbClr val="000000"/>
                </a:solidFill>
                <a:uFill>
                  <a:solidFill>
                    <a:srgbClr val="FFFFFF"/>
                  </a:solidFill>
                </a:uFill>
                <a:latin typeface="+mn-lt"/>
              </a:rPr>
              <a:t>simpan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disaku</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sms</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telepon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dll</a:t>
            </a:r>
            <a:r>
              <a:rPr lang="en-US" sz="1200" b="0" strike="noStrike" spc="-1" dirty="0">
                <a:solidFill>
                  <a:srgbClr val="000000"/>
                </a:solidFill>
                <a:uFill>
                  <a:solidFill>
                    <a:srgbClr val="FFFFFF"/>
                  </a:solidFill>
                </a:uFill>
                <a:latin typeface="+mn-lt"/>
              </a:rPr>
              <a:t>) dan </a:t>
            </a:r>
            <a:r>
              <a:rPr lang="en-US" sz="1200" b="0" strike="noStrike" spc="-1" dirty="0" err="1">
                <a:solidFill>
                  <a:srgbClr val="000000"/>
                </a:solidFill>
                <a:uFill>
                  <a:solidFill>
                    <a:srgbClr val="FFFFFF"/>
                  </a:solidFill>
                </a:uFill>
                <a:latin typeface="+mn-lt"/>
              </a:rPr>
              <a:t>bagaimana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pengemudi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berkendara</a:t>
            </a:r>
            <a:r>
              <a:rPr lang="en-US" sz="1200" b="0" strike="noStrike" spc="-1" dirty="0">
                <a:solidFill>
                  <a:srgbClr val="000000"/>
                </a:solidFill>
                <a:uFill>
                  <a:solidFill>
                    <a:srgbClr val="FFFFFF"/>
                  </a:solidFill>
                </a:uFill>
                <a:latin typeface="+mn-lt"/>
              </a:rPr>
              <a:t> (rem </a:t>
            </a:r>
            <a:r>
              <a:rPr lang="en-US" sz="1200" b="0" strike="noStrike" spc="-1" dirty="0" err="1">
                <a:solidFill>
                  <a:srgbClr val="000000"/>
                </a:solidFill>
                <a:uFill>
                  <a:solidFill>
                    <a:srgbClr val="FFFFFF"/>
                  </a:solidFill>
                </a:uFill>
                <a:latin typeface="+mn-lt"/>
              </a:rPr>
              <a:t>mendadak</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kecepata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belokan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dll</a:t>
            </a:r>
            <a:r>
              <a:rPr lang="en-US" sz="1200" b="0" strike="noStrike" spc="-1" dirty="0">
                <a:solidFill>
                  <a:srgbClr val="000000"/>
                </a:solidFill>
                <a:uFill>
                  <a:solidFill>
                    <a:srgbClr val="FFFFFF"/>
                  </a:solidFill>
                </a:uFill>
                <a:latin typeface="+mn-lt"/>
              </a:rPr>
              <a:t>)</a:t>
            </a:r>
          </a:p>
        </p:txBody>
      </p:sp>
      <p:sp>
        <p:nvSpPr>
          <p:cNvPr id="4" name="Slide Number Placeholder 3"/>
          <p:cNvSpPr>
            <a:spLocks noGrp="1"/>
          </p:cNvSpPr>
          <p:nvPr>
            <p:ph type="sldNum" idx="10"/>
          </p:nvPr>
        </p:nvSpPr>
        <p:spPr/>
        <p:txBody>
          <a:bodyPr/>
          <a:lstStyle/>
          <a:p>
            <a:pPr algn="r"/>
            <a:fld id="{0BD58100-A611-44BD-8E94-E54772BDAFE5}" type="slidenum">
              <a:rPr lang="en-US" sz="1400" b="0" strike="noStrike" spc="-1" smtClean="0">
                <a:solidFill>
                  <a:srgbClr val="000000"/>
                </a:solidFill>
                <a:uFill>
                  <a:solidFill>
                    <a:srgbClr val="FFFFFF"/>
                  </a:solidFill>
                </a:uFill>
                <a:latin typeface="Times New Roman"/>
              </a:rPr>
              <a:t>13</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2942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ID" dirty="0"/>
              <a:t>Keep profitable customers through smarter pricing and increased customer satisfaction. </a:t>
            </a:r>
          </a:p>
          <a:p>
            <a:endParaRPr lang="en-ID" dirty="0"/>
          </a:p>
          <a:p>
            <a:r>
              <a:rPr lang="en-ID" dirty="0"/>
              <a:t>Reduce claims frequency and claims process costs. </a:t>
            </a:r>
            <a:endParaRPr lang="en-US" dirty="0"/>
          </a:p>
        </p:txBody>
      </p:sp>
      <p:sp>
        <p:nvSpPr>
          <p:cNvPr id="4" name="Slide Number Placeholder 3"/>
          <p:cNvSpPr>
            <a:spLocks noGrp="1"/>
          </p:cNvSpPr>
          <p:nvPr>
            <p:ph type="sldNum" idx="10"/>
          </p:nvPr>
        </p:nvSpPr>
        <p:spPr/>
        <p:txBody>
          <a:bodyPr/>
          <a:lstStyle/>
          <a:p>
            <a:pPr algn="r"/>
            <a:fld id="{0BD58100-A611-44BD-8E94-E54772BDAFE5}" type="slidenum">
              <a:rPr lang="en-US" sz="1400" b="0" strike="noStrike" spc="-1" smtClean="0">
                <a:solidFill>
                  <a:srgbClr val="000000"/>
                </a:solidFill>
                <a:uFill>
                  <a:solidFill>
                    <a:srgbClr val="FFFFFF"/>
                  </a:solidFill>
                </a:uFill>
                <a:latin typeface="Times New Roman"/>
              </a:rPr>
              <a:t>14</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20842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622620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83808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pic>
        <p:nvPicPr>
          <p:cNvPr id="37" name="Picture 36"/>
          <p:cNvPicPr/>
          <p:nvPr/>
        </p:nvPicPr>
        <p:blipFill>
          <a:blip r:embed="rId2"/>
          <a:stretch/>
        </p:blipFill>
        <p:spPr>
          <a:xfrm>
            <a:off x="3368880" y="1825560"/>
            <a:ext cx="5452920" cy="4350960"/>
          </a:xfrm>
          <a:prstGeom prst="rect">
            <a:avLst/>
          </a:prstGeom>
          <a:ln>
            <a:noFill/>
          </a:ln>
        </p:spPr>
      </p:pic>
      <p:pic>
        <p:nvPicPr>
          <p:cNvPr id="38" name="Picture 37"/>
          <p:cNvPicPr/>
          <p:nvPr/>
        </p:nvPicPr>
        <p:blipFill>
          <a:blip r:embed="rId2"/>
          <a:stretch/>
        </p:blipFill>
        <p:spPr>
          <a:xfrm>
            <a:off x="3368880" y="1825560"/>
            <a:ext cx="5452920" cy="4350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5"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9" name="PlaceHolder 2"/>
          <p:cNvSpPr>
            <a:spLocks noGrp="1"/>
          </p:cNvSpPr>
          <p:nvPr>
            <p:ph type="body"/>
          </p:nvPr>
        </p:nvSpPr>
        <p:spPr>
          <a:xfrm>
            <a:off x="83808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50" name="PlaceHolder 3"/>
          <p:cNvSpPr>
            <a:spLocks noGrp="1"/>
          </p:cNvSpPr>
          <p:nvPr>
            <p:ph type="body"/>
          </p:nvPr>
        </p:nvSpPr>
        <p:spPr>
          <a:xfrm>
            <a:off x="622620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55" name="PlaceHolder 3"/>
          <p:cNvSpPr>
            <a:spLocks noGrp="1"/>
          </p:cNvSpPr>
          <p:nvPr>
            <p:ph type="body"/>
          </p:nvPr>
        </p:nvSpPr>
        <p:spPr>
          <a:xfrm>
            <a:off x="83808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56" name="PlaceHolder 4"/>
          <p:cNvSpPr>
            <a:spLocks noGrp="1"/>
          </p:cNvSpPr>
          <p:nvPr>
            <p:ph type="body"/>
          </p:nvPr>
        </p:nvSpPr>
        <p:spPr>
          <a:xfrm>
            <a:off x="622620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83808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59"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60" name="PlaceHolder 4"/>
          <p:cNvSpPr>
            <a:spLocks noGrp="1"/>
          </p:cNvSpPr>
          <p:nvPr>
            <p:ph type="body"/>
          </p:nvPr>
        </p:nvSpPr>
        <p:spPr>
          <a:xfrm>
            <a:off x="622620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63"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64" name="PlaceHolder 4"/>
          <p:cNvSpPr>
            <a:spLocks noGrp="1"/>
          </p:cNvSpPr>
          <p:nvPr>
            <p:ph type="body"/>
          </p:nvPr>
        </p:nvSpPr>
        <p:spPr>
          <a:xfrm>
            <a:off x="838080" y="409824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6" name="PlaceHolder 2"/>
          <p:cNvSpPr>
            <a:spLocks noGrp="1"/>
          </p:cNvSpPr>
          <p:nvPr>
            <p:ph type="body"/>
          </p:nvPr>
        </p:nvSpPr>
        <p:spPr>
          <a:xfrm>
            <a:off x="838080" y="182556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67" name="PlaceHolder 3"/>
          <p:cNvSpPr>
            <a:spLocks noGrp="1"/>
          </p:cNvSpPr>
          <p:nvPr>
            <p:ph type="body"/>
          </p:nvPr>
        </p:nvSpPr>
        <p:spPr>
          <a:xfrm>
            <a:off x="838080" y="409824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9"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70"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71" name="PlaceHolder 4"/>
          <p:cNvSpPr>
            <a:spLocks noGrp="1"/>
          </p:cNvSpPr>
          <p:nvPr>
            <p:ph type="body"/>
          </p:nvPr>
        </p:nvSpPr>
        <p:spPr>
          <a:xfrm>
            <a:off x="622620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72" name="PlaceHolder 5"/>
          <p:cNvSpPr>
            <a:spLocks noGrp="1"/>
          </p:cNvSpPr>
          <p:nvPr>
            <p:ph type="body"/>
          </p:nvPr>
        </p:nvSpPr>
        <p:spPr>
          <a:xfrm>
            <a:off x="83808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74" name="PlaceHolder 2"/>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75" name="PlaceHolder 3"/>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pic>
        <p:nvPicPr>
          <p:cNvPr id="76" name="Picture 75"/>
          <p:cNvPicPr/>
          <p:nvPr/>
        </p:nvPicPr>
        <p:blipFill>
          <a:blip r:embed="rId2"/>
          <a:stretch/>
        </p:blipFill>
        <p:spPr>
          <a:xfrm>
            <a:off x="3368880" y="1825560"/>
            <a:ext cx="5452920" cy="4350960"/>
          </a:xfrm>
          <a:prstGeom prst="rect">
            <a:avLst/>
          </a:prstGeom>
          <a:ln>
            <a:noFill/>
          </a:ln>
        </p:spPr>
      </p:pic>
      <p:pic>
        <p:nvPicPr>
          <p:cNvPr id="77" name="Picture 76"/>
          <p:cNvPicPr/>
          <p:nvPr/>
        </p:nvPicPr>
        <p:blipFill>
          <a:blip r:embed="rId2"/>
          <a:stretch/>
        </p:blipFill>
        <p:spPr>
          <a:xfrm>
            <a:off x="3368880" y="1825560"/>
            <a:ext cx="5452920" cy="435096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83808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622620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7E58E"/>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lstStyle/>
          <a:p>
            <a:pPr algn="ctr">
              <a:lnSpc>
                <a:spcPct val="100000"/>
              </a:lnSpc>
            </a:pPr>
            <a:r>
              <a:rPr lang="en-US" sz="6000" b="0" strike="noStrike" spc="-1">
                <a:solidFill>
                  <a:srgbClr val="000000"/>
                </a:solidFill>
                <a:uFill>
                  <a:solidFill>
                    <a:srgbClr val="FFFFFF"/>
                  </a:solidFill>
                </a:uFill>
                <a:latin typeface="Calibri Light"/>
              </a:rPr>
              <a:t>Click to edit Master title style</a:t>
            </a:r>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9/4/18</a:t>
            </a:r>
            <a:endParaRPr lang="en-US" sz="14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lstStyle/>
          <a:p>
            <a:pPr algn="r">
              <a:lnSpc>
                <a:spcPct val="100000"/>
              </a:lnSpc>
            </a:pPr>
            <a:fld id="{2DDCB954-E6F4-4FAE-8277-139A6F0548C8}" type="slidenum">
              <a:rPr lang="en-US" sz="1200" b="0" strike="noStrike" spc="-1">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0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47E58E"/>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5240" cy="1325160"/>
          </a:xfrm>
          <a:prstGeom prst="rect">
            <a:avLst/>
          </a:prstGeom>
        </p:spPr>
        <p:txBody>
          <a:bodyPr anchor="ctr"/>
          <a:lstStyle/>
          <a:p>
            <a:pPr>
              <a:lnSpc>
                <a:spcPct val="90000"/>
              </a:lnSpc>
            </a:pPr>
            <a:r>
              <a:rPr lang="en-US" sz="4400" b="0" strike="noStrike" spc="-1">
                <a:solidFill>
                  <a:srgbClr val="000000"/>
                </a:solidFill>
                <a:uFill>
                  <a:solidFill>
                    <a:srgbClr val="FFFFFF"/>
                  </a:solidFill>
                </a:uFill>
                <a:latin typeface="Calibri Light"/>
              </a:rPr>
              <a:t>Click to edit Master title style</a:t>
            </a:r>
            <a:endParaRPr lang="en-US" sz="1800" b="0" strike="noStrike" spc="-1">
              <a:solidFill>
                <a:srgbClr val="000000"/>
              </a:solidFill>
              <a:uFill>
                <a:solidFill>
                  <a:srgbClr val="FFFFFF"/>
                </a:solidFill>
              </a:uFill>
              <a:latin typeface="Calibri"/>
            </a:endParaRPr>
          </a:p>
        </p:txBody>
      </p:sp>
      <p:sp>
        <p:nvSpPr>
          <p:cNvPr id="40" name="PlaceHolder 2"/>
          <p:cNvSpPr>
            <a:spLocks noGrp="1"/>
          </p:cNvSpPr>
          <p:nvPr>
            <p:ph type="body"/>
          </p:nvPr>
        </p:nvSpPr>
        <p:spPr>
          <a:xfrm>
            <a:off x="838080" y="1825560"/>
            <a:ext cx="10515240" cy="4350960"/>
          </a:xfrm>
          <a:prstGeom prst="rect">
            <a:avLst/>
          </a:prstGeom>
        </p:spPr>
        <p:txBody>
          <a:bodyPr/>
          <a:lstStyle/>
          <a:p>
            <a:pPr marL="432000" indent="-324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8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Sixth Outline Level</a:t>
            </a:r>
          </a:p>
          <a:p>
            <a:pPr marL="228600" indent="-228240">
              <a:lnSpc>
                <a:spcPct val="100000"/>
              </a:lnSpc>
              <a:buClr>
                <a:srgbClr val="000000"/>
              </a:buClr>
              <a:buFont typeface="Arial"/>
              <a:buChar char="•"/>
            </a:pPr>
            <a:r>
              <a:rPr lang="en-US" sz="2800" b="0" strike="noStrike" spc="-1">
                <a:solidFill>
                  <a:srgbClr val="000000"/>
                </a:solidFill>
                <a:uFill>
                  <a:solidFill>
                    <a:srgbClr val="FFFFFF"/>
                  </a:solidFill>
                </a:uFill>
                <a:latin typeface="Calibri"/>
              </a:rPr>
              <a:t>Seventh Outline LevelEdit Master text styles</a:t>
            </a:r>
          </a:p>
          <a:p>
            <a:pPr marL="685800" lvl="1" indent="-228240">
              <a:lnSpc>
                <a:spcPct val="100000"/>
              </a:lnSpc>
              <a:buClr>
                <a:srgbClr val="000000"/>
              </a:buClr>
              <a:buFont typeface="Arial"/>
              <a:buChar char="•"/>
            </a:pPr>
            <a:r>
              <a:rPr lang="en-US" sz="2400" b="0" strike="noStrike" spc="-1">
                <a:solidFill>
                  <a:srgbClr val="000000"/>
                </a:solidFill>
                <a:uFill>
                  <a:solidFill>
                    <a:srgbClr val="FFFFFF"/>
                  </a:solidFill>
                </a:uFill>
                <a:latin typeface="Calibri"/>
              </a:rPr>
              <a:t>Second level</a:t>
            </a:r>
            <a:endParaRPr lang="en-US" sz="2800" b="0" strike="noStrike" spc="-1">
              <a:solidFill>
                <a:srgbClr val="000000"/>
              </a:solidFill>
              <a:uFill>
                <a:solidFill>
                  <a:srgbClr val="FFFFFF"/>
                </a:solidFill>
              </a:uFill>
              <a:latin typeface="Calibri"/>
            </a:endParaRPr>
          </a:p>
          <a:p>
            <a:pPr marL="1143000" lvl="2" indent="-228240">
              <a:lnSpc>
                <a:spcPct val="100000"/>
              </a:lnSpc>
              <a:buClr>
                <a:srgbClr val="000000"/>
              </a:buClr>
              <a:buFont typeface="Arial"/>
              <a:buChar char="•"/>
            </a:pPr>
            <a:r>
              <a:rPr lang="en-US" sz="2000" b="0" strike="noStrike" spc="-1">
                <a:solidFill>
                  <a:srgbClr val="000000"/>
                </a:solidFill>
                <a:uFill>
                  <a:solidFill>
                    <a:srgbClr val="FFFFFF"/>
                  </a:solidFill>
                </a:uFill>
                <a:latin typeface="Calibri"/>
              </a:rPr>
              <a:t>Third level</a:t>
            </a:r>
            <a:endParaRPr lang="en-US" sz="2800" b="0" strike="noStrike" spc="-1">
              <a:solidFill>
                <a:srgbClr val="000000"/>
              </a:solidFill>
              <a:uFill>
                <a:solidFill>
                  <a:srgbClr val="FFFFFF"/>
                </a:solidFill>
              </a:uFill>
              <a:latin typeface="Calibri"/>
            </a:endParaRPr>
          </a:p>
          <a:p>
            <a:pPr marL="1600200" lvl="3" indent="-228240">
              <a:lnSpc>
                <a:spcPct val="100000"/>
              </a:lnSpc>
              <a:buClr>
                <a:srgbClr val="000000"/>
              </a:buClr>
              <a:buFont typeface="Arial"/>
              <a:buChar char="•"/>
            </a:pPr>
            <a:r>
              <a:rPr lang="en-US" sz="1800" b="0" strike="noStrike" spc="-1">
                <a:solidFill>
                  <a:srgbClr val="000000"/>
                </a:solidFill>
                <a:uFill>
                  <a:solidFill>
                    <a:srgbClr val="FFFFFF"/>
                  </a:solidFill>
                </a:uFill>
                <a:latin typeface="Calibri"/>
              </a:rPr>
              <a:t>Fourth level</a:t>
            </a:r>
            <a:endParaRPr lang="en-US" sz="2800" b="0" strike="noStrike" spc="-1">
              <a:solidFill>
                <a:srgbClr val="000000"/>
              </a:solidFill>
              <a:uFill>
                <a:solidFill>
                  <a:srgbClr val="FFFFFF"/>
                </a:solidFill>
              </a:uFill>
              <a:latin typeface="Calibri"/>
            </a:endParaRPr>
          </a:p>
          <a:p>
            <a:pPr marL="2057400" lvl="4" indent="-228240">
              <a:lnSpc>
                <a:spcPct val="100000"/>
              </a:lnSpc>
              <a:buClr>
                <a:srgbClr val="000000"/>
              </a:buClr>
              <a:buFont typeface="Arial"/>
              <a:buChar char="•"/>
            </a:pPr>
            <a:r>
              <a:rPr lang="en-US" sz="1800" b="0" strike="noStrike" spc="-1">
                <a:solidFill>
                  <a:srgbClr val="000000"/>
                </a:solidFill>
                <a:uFill>
                  <a:solidFill>
                    <a:srgbClr val="FFFFFF"/>
                  </a:solidFill>
                </a:uFill>
                <a:latin typeface="Calibri"/>
              </a:rPr>
              <a:t>Fifth level</a:t>
            </a:r>
            <a:endParaRPr lang="en-US" sz="2800" b="0" strike="noStrike" spc="-1">
              <a:solidFill>
                <a:srgbClr val="000000"/>
              </a:solidFill>
              <a:uFill>
                <a:solidFill>
                  <a:srgbClr val="FFFFFF"/>
                </a:solidFill>
              </a:uFill>
              <a:latin typeface="Calibri"/>
            </a:endParaRPr>
          </a:p>
        </p:txBody>
      </p:sp>
      <p:sp>
        <p:nvSpPr>
          <p:cNvPr id="41" name="PlaceHolder 3"/>
          <p:cNvSpPr>
            <a:spLocks noGrp="1"/>
          </p:cNvSpPr>
          <p:nvPr>
            <p:ph type="dt"/>
          </p:nvPr>
        </p:nvSpPr>
        <p:spPr>
          <a:xfrm>
            <a:off x="838080" y="6356520"/>
            <a:ext cx="274284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9/4/18</a:t>
            </a:r>
            <a:endParaRPr lang="en-US" sz="1400" b="0" strike="noStrike" spc="-1">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4038480" y="6356520"/>
            <a:ext cx="411444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8610480" y="6356520"/>
            <a:ext cx="2742840" cy="364680"/>
          </a:xfrm>
          <a:prstGeom prst="rect">
            <a:avLst/>
          </a:prstGeom>
        </p:spPr>
        <p:txBody>
          <a:bodyPr anchor="ctr"/>
          <a:lstStyle/>
          <a:p>
            <a:pPr algn="r">
              <a:lnSpc>
                <a:spcPct val="100000"/>
              </a:lnSpc>
            </a:pPr>
            <a:fld id="{D29F7910-51F9-41E3-99A3-8F2A9B35ABCF}" type="slidenum">
              <a:rPr lang="en-US" sz="1200" b="0" strike="noStrike" spc="-1">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6198480" y="2261880"/>
            <a:ext cx="5470560" cy="1428120"/>
          </a:xfrm>
          <a:prstGeom prst="rect">
            <a:avLst/>
          </a:prstGeom>
          <a:noFill/>
          <a:ln>
            <a:noFill/>
          </a:ln>
        </p:spPr>
        <p:txBody>
          <a:bodyPr anchor="b"/>
          <a:lstStyle/>
          <a:p>
            <a:pPr algn="ctr">
              <a:lnSpc>
                <a:spcPct val="100000"/>
              </a:lnSpc>
            </a:pPr>
            <a:r>
              <a:rPr lang="en-US" sz="6000" b="0" strike="noStrike" spc="-1">
                <a:solidFill>
                  <a:srgbClr val="FFFFFF"/>
                </a:solidFill>
                <a:uFill>
                  <a:solidFill>
                    <a:srgbClr val="FFFFFF"/>
                  </a:solidFill>
                </a:uFill>
                <a:latin typeface="Fredoka One"/>
              </a:rPr>
              <a:t>LJ StaySafe</a:t>
            </a:r>
            <a:endParaRPr lang="en-US" sz="1800" b="0" strike="noStrike" spc="-1">
              <a:solidFill>
                <a:srgbClr val="000000"/>
              </a:solidFill>
              <a:uFill>
                <a:solidFill>
                  <a:srgbClr val="FFFFFF"/>
                </a:solidFill>
              </a:uFill>
              <a:latin typeface="Calibri"/>
            </a:endParaRPr>
          </a:p>
        </p:txBody>
      </p:sp>
      <p:sp>
        <p:nvSpPr>
          <p:cNvPr id="84" name="TextShape 2"/>
          <p:cNvSpPr txBox="1"/>
          <p:nvPr/>
        </p:nvSpPr>
        <p:spPr>
          <a:xfrm>
            <a:off x="4362120" y="3704400"/>
            <a:ext cx="9143640" cy="1655280"/>
          </a:xfrm>
          <a:prstGeom prst="rect">
            <a:avLst/>
          </a:prstGeom>
          <a:noFill/>
          <a:ln>
            <a:noFill/>
          </a:ln>
        </p:spPr>
        <p:txBody>
          <a:bodyPr/>
          <a:lstStyle/>
          <a:p>
            <a:pPr algn="ctr">
              <a:lnSpc>
                <a:spcPct val="100000"/>
              </a:lnSpc>
            </a:pPr>
            <a:r>
              <a:rPr lang="en-US" sz="2400" b="0" strike="noStrike" spc="-1">
                <a:solidFill>
                  <a:srgbClr val="FFFFFF"/>
                </a:solidFill>
                <a:uFill>
                  <a:solidFill>
                    <a:srgbClr val="FFFFFF"/>
                  </a:solidFill>
                </a:uFill>
                <a:latin typeface="Pacifico"/>
              </a:rPr>
              <a:t>“Long </a:t>
            </a:r>
            <a:r>
              <a:rPr lang="en-US" sz="2400" b="0" strike="noStrike" spc="-1">
                <a:solidFill>
                  <a:srgbClr val="FFDC77"/>
                </a:solidFill>
                <a:uFill>
                  <a:solidFill>
                    <a:srgbClr val="FFFFFF"/>
                  </a:solidFill>
                </a:uFill>
                <a:latin typeface="Pacifico"/>
              </a:rPr>
              <a:t>Journey, </a:t>
            </a:r>
            <a:r>
              <a:rPr lang="en-US" sz="2400" b="0" strike="noStrike" spc="-1">
                <a:solidFill>
                  <a:srgbClr val="FFFFFF"/>
                </a:solidFill>
                <a:uFill>
                  <a:solidFill>
                    <a:srgbClr val="FFFFFF"/>
                  </a:solidFill>
                </a:uFill>
                <a:latin typeface="Pacifico"/>
              </a:rPr>
              <a:t>Stay </a:t>
            </a:r>
            <a:r>
              <a:rPr lang="en-US" sz="2400" b="0" strike="noStrike" spc="-1">
                <a:solidFill>
                  <a:srgbClr val="FFDC77"/>
                </a:solidFill>
                <a:uFill>
                  <a:solidFill>
                    <a:srgbClr val="FFFFFF"/>
                  </a:solidFill>
                </a:uFill>
                <a:latin typeface="Pacifico"/>
              </a:rPr>
              <a:t>Safe</a:t>
            </a:r>
            <a:r>
              <a:rPr lang="en-US" sz="2400" b="0" strike="noStrike" spc="-1">
                <a:solidFill>
                  <a:srgbClr val="FFFFFF"/>
                </a:solidFill>
                <a:uFill>
                  <a:solidFill>
                    <a:srgbClr val="FFFFFF"/>
                  </a:solidFill>
                </a:uFill>
                <a:latin typeface="Pacifico"/>
              </a:rPr>
              <a:t>”</a:t>
            </a:r>
            <a:endParaRPr lang="en-US" sz="3200" b="0" strike="noStrike" spc="-1">
              <a:solidFill>
                <a:srgbClr val="000000"/>
              </a:solidFill>
              <a:uFill>
                <a:solidFill>
                  <a:srgbClr val="FFFFFF"/>
                </a:solidFill>
              </a:uFill>
              <a:latin typeface="Arial"/>
            </a:endParaRPr>
          </a:p>
        </p:txBody>
      </p:sp>
      <p:pic>
        <p:nvPicPr>
          <p:cNvPr id="85" name="Picture 6"/>
          <p:cNvPicPr/>
          <p:nvPr/>
        </p:nvPicPr>
        <p:blipFill>
          <a:blip r:embed="rId2"/>
          <a:stretch/>
        </p:blipFill>
        <p:spPr>
          <a:xfrm>
            <a:off x="1463400" y="1384920"/>
            <a:ext cx="4088160" cy="4088160"/>
          </a:xfrm>
          <a:prstGeom prst="rect">
            <a:avLst/>
          </a:prstGeom>
          <a:ln>
            <a:noFill/>
          </a:ln>
        </p:spPr>
      </p:pic>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additive="repl">
                                        <p:cTn id="7" dur="500"/>
                                        <p:tgtEl>
                                          <p:spTgt spid="85"/>
                                        </p:tgtEl>
                                      </p:cBhvr>
                                    </p:animEffect>
                                  </p:childTnLst>
                                </p:cTn>
                              </p:par>
                              <p:par>
                                <p:cTn id="8" presetID="10" presetClass="entr"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additive="repl">
                                        <p:cTn id="10" dur="500"/>
                                        <p:tgtEl>
                                          <p:spTgt spid="83"/>
                                        </p:tgtEl>
                                      </p:cBhvr>
                                    </p:animEffect>
                                  </p:childTnLst>
                                </p:cTn>
                              </p:par>
                              <p:par>
                                <p:cTn id="11" presetID="10" presetClass="entr" fill="hold" nodeType="withEffect">
                                  <p:stCondLst>
                                    <p:cond delay="0"/>
                                  </p:stCondLst>
                                  <p:childTnLst>
                                    <p:set>
                                      <p:cBhvr>
                                        <p:cTn id="12" dur="1" fill="hold">
                                          <p:stCondLst>
                                            <p:cond delay="0"/>
                                          </p:stCondLst>
                                        </p:cTn>
                                        <p:tgtEl>
                                          <p:spTgt spid="84">
                                            <p:txEl>
                                              <p:pRg st="0" end="26"/>
                                            </p:txEl>
                                          </p:spTgt>
                                        </p:tgtEl>
                                        <p:attrNameLst>
                                          <p:attrName>style.visibility</p:attrName>
                                        </p:attrNameLst>
                                      </p:cBhvr>
                                      <p:to>
                                        <p:strVal val="visible"/>
                                      </p:to>
                                    </p:set>
                                    <p:animEffect transition="in" filter="fade">
                                      <p:cBhvr additive="repl">
                                        <p:cTn id="13" dur="500"/>
                                        <p:tgtEl>
                                          <p:spTgt spid="84">
                                            <p:txEl>
                                              <p:pRg st="0" end="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596880" y="4433760"/>
            <a:ext cx="3316320" cy="876600"/>
          </a:xfrm>
          <a:prstGeom prst="rect">
            <a:avLst/>
          </a:prstGeom>
          <a:noFill/>
          <a:ln>
            <a:noFill/>
          </a:ln>
        </p:spPr>
        <p:txBody>
          <a:bodyPr anchor="ctr"/>
          <a:lstStyle/>
          <a:p>
            <a:pPr algn="ctr">
              <a:lnSpc>
                <a:spcPct val="100000"/>
              </a:lnSpc>
            </a:pPr>
            <a:r>
              <a:rPr lang="en-US" sz="2000" b="0" strike="noStrike" spc="-1">
                <a:solidFill>
                  <a:srgbClr val="FFFFFF"/>
                </a:solidFill>
                <a:uFill>
                  <a:solidFill>
                    <a:srgbClr val="FFFFFF"/>
                  </a:solidFill>
                </a:uFill>
                <a:latin typeface="Nexa Bold"/>
              </a:rPr>
              <a:t>Menganggap </a:t>
            </a:r>
            <a:r>
              <a:rPr lang="en-US" sz="2000" b="0" strike="noStrike" spc="-1">
                <a:solidFill>
                  <a:srgbClr val="FFDC77"/>
                </a:solidFill>
                <a:uFill>
                  <a:solidFill>
                    <a:srgbClr val="FFFFFF"/>
                  </a:solidFill>
                </a:uFill>
                <a:latin typeface="Nexa Bold"/>
              </a:rPr>
              <a:t>berkendara</a:t>
            </a:r>
            <a:r>
              <a:rPr lang="en-US" sz="2000" b="0" strike="noStrike" spc="-1">
                <a:solidFill>
                  <a:srgbClr val="FFFFFF"/>
                </a:solidFill>
                <a:uFill>
                  <a:solidFill>
                    <a:srgbClr val="FFFFFF"/>
                  </a:solidFill>
                </a:uFill>
                <a:latin typeface="Nexa Bold"/>
              </a:rPr>
              <a:t> dengan ponsel </a:t>
            </a:r>
            <a:r>
              <a:rPr lang="en-US" sz="2000" b="0" strike="noStrike" spc="-1">
                <a:solidFill>
                  <a:srgbClr val="FFDC77"/>
                </a:solidFill>
                <a:uFill>
                  <a:solidFill>
                    <a:srgbClr val="FFFFFF"/>
                  </a:solidFill>
                </a:uFill>
                <a:latin typeface="Nexa Bold"/>
              </a:rPr>
              <a:t>berbahaya</a:t>
            </a:r>
            <a:endParaRPr lang="en-US" sz="1800" b="0" strike="noStrike" spc="-1">
              <a:solidFill>
                <a:srgbClr val="000000"/>
              </a:solidFill>
              <a:uFill>
                <a:solidFill>
                  <a:srgbClr val="FFFFFF"/>
                </a:solidFill>
              </a:uFill>
              <a:latin typeface="Calibri"/>
            </a:endParaRPr>
          </a:p>
        </p:txBody>
      </p:sp>
      <p:sp>
        <p:nvSpPr>
          <p:cNvPr id="142" name="CustomShape 2"/>
          <p:cNvSpPr/>
          <p:nvPr/>
        </p:nvSpPr>
        <p:spPr>
          <a:xfrm>
            <a:off x="3913560" y="256680"/>
            <a:ext cx="436464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a:solidFill>
                  <a:srgbClr val="FFFFFF"/>
                </a:solidFill>
                <a:uFill>
                  <a:solidFill>
                    <a:srgbClr val="FFFFFF"/>
                  </a:solidFill>
                </a:uFill>
                <a:latin typeface="Fredoka One"/>
              </a:rPr>
              <a:t>Hasil</a:t>
            </a:r>
            <a:r>
              <a:rPr lang="en-US" sz="4400" b="0" strike="noStrike" spc="-1">
                <a:solidFill>
                  <a:srgbClr val="000000"/>
                </a:solidFill>
                <a:uFill>
                  <a:solidFill>
                    <a:srgbClr val="FFFFFF"/>
                  </a:solidFill>
                </a:uFill>
                <a:latin typeface="Fredoka One"/>
              </a:rPr>
              <a:t> </a:t>
            </a:r>
            <a:r>
              <a:rPr lang="en-US" sz="4400" b="0" strike="noStrike" spc="-1">
                <a:solidFill>
                  <a:srgbClr val="FFDC77"/>
                </a:solidFill>
                <a:uFill>
                  <a:solidFill>
                    <a:srgbClr val="FFFFFF"/>
                  </a:solidFill>
                </a:uFill>
                <a:latin typeface="Fredoka One"/>
              </a:rPr>
              <a:t>Survey</a:t>
            </a:r>
            <a:endParaRPr lang="en-US" sz="1800" b="0" strike="noStrike" spc="-1">
              <a:solidFill>
                <a:srgbClr val="000000"/>
              </a:solidFill>
              <a:uFill>
                <a:solidFill>
                  <a:srgbClr val="FFFFFF"/>
                </a:solidFill>
              </a:uFill>
              <a:latin typeface="Arial"/>
            </a:endParaRPr>
          </a:p>
        </p:txBody>
      </p:sp>
      <p:sp>
        <p:nvSpPr>
          <p:cNvPr id="143" name="CustomShape 3"/>
          <p:cNvSpPr/>
          <p:nvPr/>
        </p:nvSpPr>
        <p:spPr>
          <a:xfrm>
            <a:off x="4680720" y="1300320"/>
            <a:ext cx="2829960" cy="60912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000" b="0" strike="noStrike" spc="-1">
                <a:solidFill>
                  <a:srgbClr val="FFFFFF"/>
                </a:solidFill>
                <a:uFill>
                  <a:solidFill>
                    <a:srgbClr val="FFFFFF"/>
                  </a:solidFill>
                </a:uFill>
                <a:latin typeface="Nexa Bold"/>
              </a:rPr>
              <a:t>Dari </a:t>
            </a:r>
            <a:r>
              <a:rPr lang="en-US" sz="2000" b="0" strike="noStrike" spc="-1">
                <a:solidFill>
                  <a:srgbClr val="FFDC77"/>
                </a:solidFill>
                <a:uFill>
                  <a:solidFill>
                    <a:srgbClr val="FFFFFF"/>
                  </a:solidFill>
                </a:uFill>
                <a:latin typeface="Nexa Bold"/>
              </a:rPr>
              <a:t>406</a:t>
            </a:r>
            <a:r>
              <a:rPr lang="en-US" sz="2000" b="0" strike="noStrike" spc="-1">
                <a:solidFill>
                  <a:srgbClr val="FFFFFF"/>
                </a:solidFill>
                <a:uFill>
                  <a:solidFill>
                    <a:srgbClr val="FFFFFF"/>
                  </a:solidFill>
                </a:uFill>
                <a:latin typeface="Nexa Bold"/>
              </a:rPr>
              <a:t> Responden</a:t>
            </a:r>
            <a:endParaRPr lang="en-US" sz="1800" b="0" strike="noStrike" spc="-1">
              <a:solidFill>
                <a:srgbClr val="000000"/>
              </a:solidFill>
              <a:uFill>
                <a:solidFill>
                  <a:srgbClr val="FFFFFF"/>
                </a:solidFill>
              </a:uFill>
              <a:latin typeface="Arial"/>
            </a:endParaRPr>
          </a:p>
        </p:txBody>
      </p:sp>
      <p:sp>
        <p:nvSpPr>
          <p:cNvPr id="144" name="CustomShape 4"/>
          <p:cNvSpPr/>
          <p:nvPr/>
        </p:nvSpPr>
        <p:spPr>
          <a:xfrm>
            <a:off x="1780560" y="362556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45" name="CustomShape 5"/>
          <p:cNvSpPr/>
          <p:nvPr/>
        </p:nvSpPr>
        <p:spPr>
          <a:xfrm>
            <a:off x="1198080" y="2979360"/>
            <a:ext cx="221292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FFDC77"/>
                </a:solidFill>
                <a:uFill>
                  <a:solidFill>
                    <a:srgbClr val="FFFFFF"/>
                  </a:solidFill>
                </a:uFill>
                <a:latin typeface="Nexa Bold"/>
              </a:rPr>
              <a:t>94,6</a:t>
            </a:r>
            <a:r>
              <a:rPr lang="en-US" sz="2800" b="0" strike="noStrike" spc="-1">
                <a:solidFill>
                  <a:srgbClr val="FFDC77"/>
                </a:solidFill>
                <a:uFill>
                  <a:solidFill>
                    <a:srgbClr val="FFFFFF"/>
                  </a:solidFill>
                </a:uFill>
                <a:latin typeface="Nexa Bold"/>
              </a:rPr>
              <a:t>%</a:t>
            </a:r>
            <a:endParaRPr lang="en-US" sz="1800" b="0" strike="noStrike" spc="-1">
              <a:solidFill>
                <a:srgbClr val="000000"/>
              </a:solidFill>
              <a:uFill>
                <a:solidFill>
                  <a:srgbClr val="FFFFFF"/>
                </a:solidFill>
              </a:uFill>
              <a:latin typeface="Arial"/>
            </a:endParaRPr>
          </a:p>
        </p:txBody>
      </p:sp>
      <p:sp>
        <p:nvSpPr>
          <p:cNvPr id="146" name="CustomShape 6"/>
          <p:cNvSpPr/>
          <p:nvPr/>
        </p:nvSpPr>
        <p:spPr>
          <a:xfrm>
            <a:off x="4437720" y="4433400"/>
            <a:ext cx="3316320" cy="876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000" b="0" strike="noStrike" spc="-1">
                <a:solidFill>
                  <a:srgbClr val="FFFFFF"/>
                </a:solidFill>
                <a:uFill>
                  <a:solidFill>
                    <a:srgbClr val="FFFFFF"/>
                  </a:solidFill>
                </a:uFill>
                <a:latin typeface="Nexa Bold"/>
              </a:rPr>
              <a:t>Merasa </a:t>
            </a:r>
            <a:r>
              <a:rPr lang="en-US" sz="2000" b="0" strike="noStrike" spc="-1">
                <a:solidFill>
                  <a:srgbClr val="FFDC77"/>
                </a:solidFill>
                <a:uFill>
                  <a:solidFill>
                    <a:srgbClr val="FFFFFF"/>
                  </a:solidFill>
                </a:uFill>
                <a:latin typeface="Nexa Bold"/>
              </a:rPr>
              <a:t>terganggu</a:t>
            </a:r>
            <a:r>
              <a:rPr lang="en-US" sz="2000" b="0" strike="noStrike" spc="-1">
                <a:solidFill>
                  <a:srgbClr val="FFFFFF"/>
                </a:solidFill>
                <a:uFill>
                  <a:solidFill>
                    <a:srgbClr val="FFFFFF"/>
                  </a:solidFill>
                </a:uFill>
                <a:latin typeface="Nexa Bold"/>
              </a:rPr>
              <a:t> jika </a:t>
            </a:r>
            <a:r>
              <a:rPr lang="en-US" sz="2000" b="0" strike="noStrike" spc="-1">
                <a:solidFill>
                  <a:srgbClr val="FFDC77"/>
                </a:solidFill>
                <a:uFill>
                  <a:solidFill>
                    <a:srgbClr val="FFFFFF"/>
                  </a:solidFill>
                </a:uFill>
                <a:latin typeface="Nexa Bold"/>
              </a:rPr>
              <a:t>mendapat notif</a:t>
            </a:r>
            <a:r>
              <a:rPr lang="en-US" sz="2000" b="0" strike="noStrike" spc="-1">
                <a:solidFill>
                  <a:srgbClr val="FFFFFF"/>
                </a:solidFill>
                <a:uFill>
                  <a:solidFill>
                    <a:srgbClr val="FFFFFF"/>
                  </a:solidFill>
                </a:uFill>
                <a:latin typeface="Nexa Bold"/>
              </a:rPr>
              <a:t> saat </a:t>
            </a:r>
            <a:r>
              <a:rPr lang="en-US" sz="2000" b="0" strike="noStrike" spc="-1">
                <a:solidFill>
                  <a:srgbClr val="FFDC77"/>
                </a:solidFill>
                <a:uFill>
                  <a:solidFill>
                    <a:srgbClr val="FFFFFF"/>
                  </a:solidFill>
                </a:uFill>
                <a:latin typeface="Nexa Bold"/>
              </a:rPr>
              <a:t>berkendara</a:t>
            </a:r>
            <a:endParaRPr lang="en-US" sz="4400" b="0" strike="noStrike" spc="-1">
              <a:solidFill>
                <a:srgbClr val="000000"/>
              </a:solidFill>
              <a:uFill>
                <a:solidFill>
                  <a:srgbClr val="FFFFFF"/>
                </a:solidFill>
              </a:uFill>
              <a:latin typeface="Arial"/>
            </a:endParaRPr>
          </a:p>
        </p:txBody>
      </p:sp>
      <p:sp>
        <p:nvSpPr>
          <p:cNvPr id="147" name="CustomShape 7"/>
          <p:cNvSpPr/>
          <p:nvPr/>
        </p:nvSpPr>
        <p:spPr>
          <a:xfrm>
            <a:off x="8278560" y="4433400"/>
            <a:ext cx="3316320" cy="876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000" b="0" strike="noStrike" spc="-1">
                <a:solidFill>
                  <a:srgbClr val="FFFFFF"/>
                </a:solidFill>
                <a:uFill>
                  <a:solidFill>
                    <a:srgbClr val="FFFFFF"/>
                  </a:solidFill>
                </a:uFill>
                <a:latin typeface="Nexa Bold"/>
              </a:rPr>
              <a:t>Ingin segera </a:t>
            </a:r>
            <a:r>
              <a:rPr lang="en-US" sz="2000" b="0" strike="noStrike" spc="-1">
                <a:solidFill>
                  <a:srgbClr val="FFDC77"/>
                </a:solidFill>
                <a:uFill>
                  <a:solidFill>
                    <a:srgbClr val="FFFFFF"/>
                  </a:solidFill>
                </a:uFill>
                <a:latin typeface="Nexa Bold"/>
              </a:rPr>
              <a:t>mengetahui notif </a:t>
            </a:r>
            <a:r>
              <a:rPr lang="en-US" sz="2000" b="0" strike="noStrike" spc="-1">
                <a:solidFill>
                  <a:srgbClr val="FFFFFF"/>
                </a:solidFill>
                <a:uFill>
                  <a:solidFill>
                    <a:srgbClr val="FFFFFF"/>
                  </a:solidFill>
                </a:uFill>
                <a:latin typeface="Nexa Bold"/>
              </a:rPr>
              <a:t>dari ponsel </a:t>
            </a:r>
            <a:r>
              <a:rPr lang="en-US" sz="2000" b="0" strike="noStrike" spc="-1">
                <a:solidFill>
                  <a:srgbClr val="FFDC77"/>
                </a:solidFill>
                <a:uFill>
                  <a:solidFill>
                    <a:srgbClr val="FFFFFF"/>
                  </a:solidFill>
                </a:uFill>
                <a:latin typeface="Nexa Bold"/>
              </a:rPr>
              <a:t>saat berkendara</a:t>
            </a:r>
            <a:endParaRPr lang="en-US" sz="4400" b="0" strike="noStrike" spc="-1">
              <a:solidFill>
                <a:srgbClr val="000000"/>
              </a:solidFill>
              <a:uFill>
                <a:solidFill>
                  <a:srgbClr val="FFFFFF"/>
                </a:solidFill>
              </a:uFill>
              <a:latin typeface="Arial"/>
            </a:endParaRPr>
          </a:p>
        </p:txBody>
      </p:sp>
      <p:sp>
        <p:nvSpPr>
          <p:cNvPr id="148" name="CustomShape 8"/>
          <p:cNvSpPr/>
          <p:nvPr/>
        </p:nvSpPr>
        <p:spPr>
          <a:xfrm>
            <a:off x="4989600" y="2997360"/>
            <a:ext cx="221292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FFDC77"/>
                </a:solidFill>
                <a:uFill>
                  <a:solidFill>
                    <a:srgbClr val="FFFFFF"/>
                  </a:solidFill>
                </a:uFill>
                <a:latin typeface="Nexa Bold"/>
              </a:rPr>
              <a:t>63,3</a:t>
            </a:r>
            <a:r>
              <a:rPr lang="en-US" sz="2800" b="0" strike="noStrike" spc="-1">
                <a:solidFill>
                  <a:srgbClr val="FFDC77"/>
                </a:solidFill>
                <a:uFill>
                  <a:solidFill>
                    <a:srgbClr val="FFFFFF"/>
                  </a:solidFill>
                </a:uFill>
                <a:latin typeface="Nexa Bold"/>
              </a:rPr>
              <a:t>%</a:t>
            </a:r>
            <a:endParaRPr lang="en-US" sz="1800" b="0" strike="noStrike" spc="-1">
              <a:solidFill>
                <a:srgbClr val="000000"/>
              </a:solidFill>
              <a:uFill>
                <a:solidFill>
                  <a:srgbClr val="FFFFFF"/>
                </a:solidFill>
              </a:uFill>
              <a:latin typeface="Arial"/>
            </a:endParaRPr>
          </a:p>
        </p:txBody>
      </p:sp>
      <p:sp>
        <p:nvSpPr>
          <p:cNvPr id="149" name="CustomShape 9"/>
          <p:cNvSpPr/>
          <p:nvPr/>
        </p:nvSpPr>
        <p:spPr>
          <a:xfrm>
            <a:off x="8889840" y="2979360"/>
            <a:ext cx="209376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FFDC77"/>
                </a:solidFill>
                <a:uFill>
                  <a:solidFill>
                    <a:srgbClr val="FFFFFF"/>
                  </a:solidFill>
                </a:uFill>
                <a:latin typeface="Nexa Bold"/>
              </a:rPr>
              <a:t>71,0</a:t>
            </a:r>
            <a:r>
              <a:rPr lang="en-US" sz="1800" b="0" strike="noStrike" spc="-1">
                <a:solidFill>
                  <a:srgbClr val="FFDC77"/>
                </a:solidFill>
                <a:uFill>
                  <a:solidFill>
                    <a:srgbClr val="FFFFFF"/>
                  </a:solidFill>
                </a:uFill>
                <a:latin typeface="Nexa Bold"/>
              </a:rPr>
              <a:t>%</a:t>
            </a:r>
            <a:endParaRPr lang="en-US" sz="1800" b="0" strike="noStrike" spc="-1">
              <a:solidFill>
                <a:srgbClr val="000000"/>
              </a:solidFill>
              <a:uFill>
                <a:solidFill>
                  <a:srgbClr val="FFFFFF"/>
                </a:solidFill>
              </a:uFill>
              <a:latin typeface="Arial"/>
            </a:endParaRPr>
          </a:p>
        </p:txBody>
      </p:sp>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repl">
                                        <p:cTn id="7" dur="500" fill="hold"/>
                                        <p:tgtEl>
                                          <p:spTgt spid="145"/>
                                        </p:tgtEl>
                                        <p:attrNameLst>
                                          <p:attrName/>
                                        </p:attrNameLst>
                                      </p:cBhvr>
                                      <p:tavLst>
                                        <p:tav tm="0">
                                          <p:val>
                                            <p:boolVal val="0"/>
                                          </p:val>
                                        </p:tav>
                                        <p:tav tm="100000">
                                          <p:val>
                                            <p:strVal val="#ppt_w"/>
                                          </p:val>
                                        </p:tav>
                                      </p:tavLst>
                                    </p:anim>
                                    <p:anim calcmode="lin" valueType="num">
                                      <p:cBhvr additive="repl">
                                        <p:cTn id="8" dur="500" fill="hold"/>
                                        <p:tgtEl>
                                          <p:spTgt spid="145"/>
                                        </p:tgtEl>
                                        <p:attrNameLst>
                                          <p:attrName/>
                                        </p:attrNameLst>
                                      </p:cBhvr>
                                      <p:tavLst>
                                        <p:tav tm="0">
                                          <p:val>
                                            <p:boolVal val="0"/>
                                          </p:val>
                                        </p:tav>
                                        <p:tav tm="100000">
                                          <p:val>
                                            <p:strVal val="#ppt_h"/>
                                          </p:val>
                                        </p:tav>
                                      </p:tavLst>
                                    </p:anim>
                                    <p:animEffect transition="in" filter="fade">
                                      <p:cBhvr additive="repl">
                                        <p:cTn id="9" dur="500"/>
                                        <p:tgtEl>
                                          <p:spTgt spid="145"/>
                                        </p:tgtEl>
                                      </p:cBhvr>
                                    </p:animEffect>
                                  </p:childTnLst>
                                </p:cTn>
                              </p:par>
                              <p:par>
                                <p:cTn id="10" presetID="2" presetClass="entr" presetSubtype="4" fill="hold" nodeType="withEffect">
                                  <p:stCondLst>
                                    <p:cond delay="0"/>
                                  </p:stCondLst>
                                  <p:childTnLst>
                                    <p:set>
                                      <p:cBhvr>
                                        <p:cTn id="11" dur="1" fill="hold">
                                          <p:stCondLst>
                                            <p:cond delay="0"/>
                                          </p:stCondLst>
                                        </p:cTn>
                                        <p:tgtEl>
                                          <p:spTgt spid="141"/>
                                        </p:tgtEl>
                                        <p:attrNameLst>
                                          <p:attrName>style.visibility</p:attrName>
                                        </p:attrNameLst>
                                      </p:cBhvr>
                                      <p:to>
                                        <p:strVal val="visible"/>
                                      </p:to>
                                    </p:set>
                                    <p:anim calcmode="lin" valueType="num">
                                      <p:cBhvr additive="repl">
                                        <p:cTn id="12" dur="500" fill="hold"/>
                                        <p:tgtEl>
                                          <p:spTgt spid="141"/>
                                        </p:tgtEl>
                                        <p:attrNameLst>
                                          <p:attrName>ppt_x</p:attrName>
                                        </p:attrNameLst>
                                      </p:cBhvr>
                                      <p:tavLst>
                                        <p:tav tm="0">
                                          <p:val>
                                            <p:strVal val="#ppt_x"/>
                                          </p:val>
                                        </p:tav>
                                        <p:tav tm="100000">
                                          <p:val>
                                            <p:strVal val="#ppt_x"/>
                                          </p:val>
                                        </p:tav>
                                      </p:tavLst>
                                    </p:anim>
                                    <p:anim calcmode="lin" valueType="num">
                                      <p:cBhvr additive="repl">
                                        <p:cTn id="13"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48"/>
                                        </p:tgtEl>
                                        <p:attrNameLst>
                                          <p:attrName>style.visibility</p:attrName>
                                        </p:attrNameLst>
                                      </p:cBhvr>
                                      <p:to>
                                        <p:strVal val="visible"/>
                                      </p:to>
                                    </p:set>
                                    <p:anim calcmode="lin" valueType="num">
                                      <p:cBhvr additive="repl">
                                        <p:cTn id="18" dur="500" fill="hold"/>
                                        <p:tgtEl>
                                          <p:spTgt spid="148"/>
                                        </p:tgtEl>
                                        <p:attrNameLst>
                                          <p:attrName/>
                                        </p:attrNameLst>
                                      </p:cBhvr>
                                      <p:tavLst>
                                        <p:tav tm="0">
                                          <p:val>
                                            <p:boolVal val="0"/>
                                          </p:val>
                                        </p:tav>
                                        <p:tav tm="100000">
                                          <p:val>
                                            <p:strVal val="#ppt_w"/>
                                          </p:val>
                                        </p:tav>
                                      </p:tavLst>
                                    </p:anim>
                                    <p:anim calcmode="lin" valueType="num">
                                      <p:cBhvr additive="repl">
                                        <p:cTn id="19" dur="500" fill="hold"/>
                                        <p:tgtEl>
                                          <p:spTgt spid="148"/>
                                        </p:tgtEl>
                                        <p:attrNameLst>
                                          <p:attrName/>
                                        </p:attrNameLst>
                                      </p:cBhvr>
                                      <p:tavLst>
                                        <p:tav tm="0">
                                          <p:val>
                                            <p:boolVal val="0"/>
                                          </p:val>
                                        </p:tav>
                                        <p:tav tm="100000">
                                          <p:val>
                                            <p:strVal val="#ppt_h"/>
                                          </p:val>
                                        </p:tav>
                                      </p:tavLst>
                                    </p:anim>
                                    <p:animEffect transition="in" filter="fade">
                                      <p:cBhvr additive="repl">
                                        <p:cTn id="20" dur="500"/>
                                        <p:tgtEl>
                                          <p:spTgt spid="148"/>
                                        </p:tgtEl>
                                      </p:cBhvr>
                                    </p:animEffect>
                                  </p:childTnLst>
                                </p:cTn>
                              </p:par>
                              <p:par>
                                <p:cTn id="21" presetID="2" presetClass="entr" presetSubtype="4" fill="hold" nodeType="withEffect">
                                  <p:stCondLst>
                                    <p:cond delay="0"/>
                                  </p:stCondLst>
                                  <p:childTnLst>
                                    <p:set>
                                      <p:cBhvr>
                                        <p:cTn id="22" dur="1" fill="hold">
                                          <p:stCondLst>
                                            <p:cond delay="0"/>
                                          </p:stCondLst>
                                        </p:cTn>
                                        <p:tgtEl>
                                          <p:spTgt spid="146"/>
                                        </p:tgtEl>
                                        <p:attrNameLst>
                                          <p:attrName>style.visibility</p:attrName>
                                        </p:attrNameLst>
                                      </p:cBhvr>
                                      <p:to>
                                        <p:strVal val="visible"/>
                                      </p:to>
                                    </p:set>
                                    <p:anim calcmode="lin" valueType="num">
                                      <p:cBhvr additive="repl">
                                        <p:cTn id="23" dur="500" fill="hold"/>
                                        <p:tgtEl>
                                          <p:spTgt spid="146"/>
                                        </p:tgtEl>
                                        <p:attrNameLst>
                                          <p:attrName>ppt_x</p:attrName>
                                        </p:attrNameLst>
                                      </p:cBhvr>
                                      <p:tavLst>
                                        <p:tav tm="0">
                                          <p:val>
                                            <p:strVal val="#ppt_x"/>
                                          </p:val>
                                        </p:tav>
                                        <p:tav tm="100000">
                                          <p:val>
                                            <p:strVal val="#ppt_x"/>
                                          </p:val>
                                        </p:tav>
                                      </p:tavLst>
                                    </p:anim>
                                    <p:anim calcmode="lin" valueType="num">
                                      <p:cBhvr additive="repl">
                                        <p:cTn id="24"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49">
                                            <p:txEl>
                                              <p:pRg st="0" end="6"/>
                                            </p:txEl>
                                          </p:spTgt>
                                        </p:tgtEl>
                                        <p:attrNameLst>
                                          <p:attrName>style.visibility</p:attrName>
                                        </p:attrNameLst>
                                      </p:cBhvr>
                                      <p:to>
                                        <p:strVal val="visible"/>
                                      </p:to>
                                    </p:set>
                                    <p:anim calcmode="lin" valueType="num">
                                      <p:cBhvr additive="repl">
                                        <p:cTn id="29" dur="500" fill="hold"/>
                                        <p:tgtEl>
                                          <p:spTgt spid="149">
                                            <p:txEl>
                                              <p:pRg st="0" end="6"/>
                                            </p:txEl>
                                          </p:spTgt>
                                        </p:tgtEl>
                                        <p:attrNameLst>
                                          <p:attrName/>
                                        </p:attrNameLst>
                                      </p:cBhvr>
                                      <p:tavLst>
                                        <p:tav tm="0">
                                          <p:val>
                                            <p:boolVal val="0"/>
                                          </p:val>
                                        </p:tav>
                                        <p:tav tm="100000">
                                          <p:val>
                                            <p:strVal val="#ppt_w"/>
                                          </p:val>
                                        </p:tav>
                                      </p:tavLst>
                                    </p:anim>
                                    <p:anim calcmode="lin" valueType="num">
                                      <p:cBhvr additive="repl">
                                        <p:cTn id="30" dur="500" fill="hold"/>
                                        <p:tgtEl>
                                          <p:spTgt spid="149">
                                            <p:txEl>
                                              <p:pRg st="0" end="6"/>
                                            </p:txEl>
                                          </p:spTgt>
                                        </p:tgtEl>
                                        <p:attrNameLst>
                                          <p:attrName/>
                                        </p:attrNameLst>
                                      </p:cBhvr>
                                      <p:tavLst>
                                        <p:tav tm="0">
                                          <p:val>
                                            <p:boolVal val="0"/>
                                          </p:val>
                                        </p:tav>
                                        <p:tav tm="100000">
                                          <p:val>
                                            <p:strVal val="#ppt_h"/>
                                          </p:val>
                                        </p:tav>
                                      </p:tavLst>
                                    </p:anim>
                                    <p:animEffect transition="in" filter="fade">
                                      <p:cBhvr additive="repl">
                                        <p:cTn id="31" dur="500"/>
                                        <p:tgtEl>
                                          <p:spTgt spid="149">
                                            <p:txEl>
                                              <p:pRg st="0" end="6"/>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147"/>
                                        </p:tgtEl>
                                        <p:attrNameLst>
                                          <p:attrName>style.visibility</p:attrName>
                                        </p:attrNameLst>
                                      </p:cBhvr>
                                      <p:to>
                                        <p:strVal val="visible"/>
                                      </p:to>
                                    </p:set>
                                    <p:anim calcmode="lin" valueType="num">
                                      <p:cBhvr additive="repl">
                                        <p:cTn id="34" dur="500" fill="hold"/>
                                        <p:tgtEl>
                                          <p:spTgt spid="147"/>
                                        </p:tgtEl>
                                        <p:attrNameLst>
                                          <p:attrName>ppt_x</p:attrName>
                                        </p:attrNameLst>
                                      </p:cBhvr>
                                      <p:tavLst>
                                        <p:tav tm="0">
                                          <p:val>
                                            <p:strVal val="#ppt_x"/>
                                          </p:val>
                                        </p:tav>
                                        <p:tav tm="100000">
                                          <p:val>
                                            <p:strVal val="#ppt_x"/>
                                          </p:val>
                                        </p:tav>
                                      </p:tavLst>
                                    </p:anim>
                                    <p:anim calcmode="lin" valueType="num">
                                      <p:cBhvr additive="repl">
                                        <p:cTn id="35"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3913560" y="2754720"/>
            <a:ext cx="4364640" cy="1348200"/>
          </a:xfrm>
          <a:prstGeom prst="rect">
            <a:avLst/>
          </a:prstGeom>
          <a:noFill/>
          <a:ln>
            <a:noFill/>
          </a:ln>
        </p:spPr>
        <p:txBody>
          <a:bodyPr anchor="ctr"/>
          <a:lstStyle/>
          <a:p>
            <a:pPr algn="ctr">
              <a:lnSpc>
                <a:spcPct val="100000"/>
              </a:lnSpc>
            </a:pPr>
            <a:r>
              <a:rPr lang="en-US" sz="4400" b="0" strike="noStrike" spc="-1">
                <a:solidFill>
                  <a:srgbClr val="FFFFFF"/>
                </a:solidFill>
                <a:uFill>
                  <a:solidFill>
                    <a:srgbClr val="FFFFFF"/>
                  </a:solidFill>
                </a:uFill>
                <a:latin typeface="Fredoka One"/>
              </a:rPr>
              <a:t>Lalu?</a:t>
            </a:r>
            <a:r>
              <a:rPr lang="en-US" sz="4400" b="0" strike="noStrike" spc="-1">
                <a:solidFill>
                  <a:srgbClr val="000000"/>
                </a:solidFill>
                <a:uFill>
                  <a:solidFill>
                    <a:srgbClr val="FFFFFF"/>
                  </a:solidFill>
                </a:uFill>
                <a:latin typeface="Fredoka One"/>
              </a:rPr>
              <a:t> </a:t>
            </a:r>
            <a:r>
              <a:rPr lang="en-US" sz="4400" b="0" strike="noStrike" spc="-1">
                <a:solidFill>
                  <a:srgbClr val="FFDC77"/>
                </a:solidFill>
                <a:uFill>
                  <a:solidFill>
                    <a:srgbClr val="FFFFFF"/>
                  </a:solidFill>
                </a:uFill>
                <a:latin typeface="Fredoka One"/>
              </a:rPr>
              <a:t>Solusinya?</a:t>
            </a:r>
            <a:endParaRPr lang="en-US" sz="1800" b="0" strike="noStrike" spc="-1">
              <a:solidFill>
                <a:srgbClr val="000000"/>
              </a:solidFill>
              <a:uFill>
                <a:solidFill>
                  <a:srgbClr val="FFFFFF"/>
                </a:solidFill>
              </a:uFill>
              <a:latin typeface="Calibri"/>
            </a:endParaRPr>
          </a:p>
        </p:txBody>
      </p:sp>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3913560" y="101880"/>
            <a:ext cx="436464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a:solidFill>
                  <a:srgbClr val="FFFFFF"/>
                </a:solidFill>
                <a:uFill>
                  <a:solidFill>
                    <a:srgbClr val="FFFFFF"/>
                  </a:solidFill>
                </a:uFill>
                <a:latin typeface="Fredoka One"/>
              </a:rPr>
              <a:t>Solusi Yang</a:t>
            </a:r>
            <a:r>
              <a:rPr lang="en-US" sz="4400" b="0" strike="noStrike" spc="-1">
                <a:solidFill>
                  <a:srgbClr val="5DE89B"/>
                </a:solidFill>
                <a:uFill>
                  <a:solidFill>
                    <a:srgbClr val="FFFFFF"/>
                  </a:solidFill>
                </a:uFill>
                <a:latin typeface="Fredoka One"/>
              </a:rPr>
              <a:t> </a:t>
            </a:r>
            <a:r>
              <a:rPr lang="en-US" sz="4400" b="0" strike="noStrike" spc="-1">
                <a:solidFill>
                  <a:srgbClr val="FFDC77"/>
                </a:solidFill>
                <a:uFill>
                  <a:solidFill>
                    <a:srgbClr val="FFFFFF"/>
                  </a:solidFill>
                </a:uFill>
                <a:latin typeface="Fredoka One"/>
              </a:rPr>
              <a:t>Kami Berikan</a:t>
            </a:r>
            <a:endParaRPr lang="en-US" sz="4400" b="0" strike="noStrike" spc="-1">
              <a:solidFill>
                <a:srgbClr val="000000"/>
              </a:solidFill>
              <a:uFill>
                <a:solidFill>
                  <a:srgbClr val="FFFFFF"/>
                </a:solidFill>
              </a:uFill>
              <a:latin typeface="Arial"/>
            </a:endParaRPr>
          </a:p>
        </p:txBody>
      </p:sp>
      <p:sp>
        <p:nvSpPr>
          <p:cNvPr id="152" name="CustomShape 2"/>
          <p:cNvSpPr/>
          <p:nvPr/>
        </p:nvSpPr>
        <p:spPr>
          <a:xfrm>
            <a:off x="5943600" y="3416400"/>
            <a:ext cx="304560" cy="304560"/>
          </a:xfrm>
          <a:prstGeom prst="rect">
            <a:avLst/>
          </a:prstGeom>
          <a:noFill/>
          <a:ln>
            <a:noFill/>
          </a:ln>
          <a:effectLst>
            <a:reflection blurRad="6350" stA="50000" endA="300" endPos="55000" dir="5400000" sy="-100000" algn="bl" rotWithShape="0"/>
          </a:effectLst>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A52F22BA-B3FE-482E-84E5-C60561E7C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512" y="1669919"/>
            <a:ext cx="2741048" cy="487297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345F2B7-1994-4920-A8C0-54B9E4859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356" y="1669919"/>
            <a:ext cx="2741048" cy="487297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31F9CD0-ACAD-477A-92E0-381F09E35B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195" y="1669919"/>
            <a:ext cx="2741049" cy="487297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913560" y="223200"/>
            <a:ext cx="436464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dirty="0" err="1">
                <a:solidFill>
                  <a:schemeClr val="bg1"/>
                </a:solidFill>
                <a:uFill>
                  <a:solidFill>
                    <a:srgbClr val="FFFFFF"/>
                  </a:solidFill>
                </a:uFill>
                <a:latin typeface="Nexa Bold" panose="02000000000000000000" pitchFamily="50" charset="0"/>
              </a:rPr>
              <a:t>Fitur</a:t>
            </a:r>
            <a:r>
              <a:rPr lang="en-US" sz="4400" b="0" strike="noStrike" spc="-1" dirty="0">
                <a:solidFill>
                  <a:schemeClr val="bg1"/>
                </a:solidFill>
                <a:uFill>
                  <a:solidFill>
                    <a:srgbClr val="FFFFFF"/>
                  </a:solidFill>
                </a:uFill>
                <a:latin typeface="Nexa Bold" panose="02000000000000000000" pitchFamily="50" charset="0"/>
              </a:rPr>
              <a:t> Utama</a:t>
            </a:r>
          </a:p>
        </p:txBody>
      </p:sp>
      <p:pic>
        <p:nvPicPr>
          <p:cNvPr id="157" name="Picture 7"/>
          <p:cNvPicPr/>
          <p:nvPr/>
        </p:nvPicPr>
        <p:blipFill>
          <a:blip r:embed="rId3"/>
          <a:stretch/>
        </p:blipFill>
        <p:spPr>
          <a:xfrm>
            <a:off x="1140840" y="2426760"/>
            <a:ext cx="1103040" cy="1103040"/>
          </a:xfrm>
          <a:prstGeom prst="rect">
            <a:avLst/>
          </a:prstGeom>
          <a:ln>
            <a:noFill/>
          </a:ln>
          <a:effectLst>
            <a:outerShdw blurRad="50800" dist="38100" algn="l" rotWithShape="0">
              <a:srgbClr val="000000">
                <a:alpha val="40000"/>
              </a:srgbClr>
            </a:outerShdw>
          </a:effectLst>
        </p:spPr>
      </p:pic>
      <p:sp>
        <p:nvSpPr>
          <p:cNvPr id="158" name="CustomShape 2"/>
          <p:cNvSpPr/>
          <p:nvPr/>
        </p:nvSpPr>
        <p:spPr>
          <a:xfrm>
            <a:off x="365040" y="3984840"/>
            <a:ext cx="2654640" cy="110592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Deteksi</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otomatis</a:t>
            </a:r>
            <a:r>
              <a:rPr lang="en-US" sz="2400" b="0" strike="noStrike" spc="-1" dirty="0">
                <a:solidFill>
                  <a:srgbClr val="FFFFFF"/>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jika</a:t>
            </a:r>
            <a:r>
              <a:rPr lang="en-US" sz="2400" b="0" strike="noStrike" spc="-1" dirty="0">
                <a:solidFill>
                  <a:srgbClr val="FFDC77"/>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pengguna</a:t>
            </a:r>
            <a:r>
              <a:rPr lang="en-US" sz="2400" b="0" strike="noStrike" spc="-1" dirty="0">
                <a:solidFill>
                  <a:srgbClr val="FFDC77"/>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berkendara</a:t>
            </a:r>
            <a:r>
              <a:rPr lang="en-US" sz="2400" b="0" strike="noStrike" spc="-1" dirty="0">
                <a:solidFill>
                  <a:srgbClr val="FFFFFF"/>
                </a:solidFill>
                <a:uFill>
                  <a:solidFill>
                    <a:srgbClr val="FFFFFF"/>
                  </a:solidFill>
                </a:uFill>
                <a:latin typeface="Nexa Bold"/>
              </a:rPr>
              <a:t>.</a:t>
            </a:r>
            <a:endParaRPr lang="en-US" sz="4400" b="0" strike="noStrike" spc="-1" dirty="0">
              <a:solidFill>
                <a:srgbClr val="000000"/>
              </a:solidFill>
              <a:uFill>
                <a:solidFill>
                  <a:srgbClr val="FFFFFF"/>
                </a:solidFill>
              </a:uFill>
              <a:latin typeface="Arial"/>
            </a:endParaRPr>
          </a:p>
          <a:p>
            <a:pPr algn="ctr">
              <a:lnSpc>
                <a:spcPct val="100000"/>
              </a:lnSpc>
            </a:pPr>
            <a:r>
              <a:rPr lang="en-US" sz="1100" b="0" strike="noStrike" spc="-1" dirty="0">
                <a:solidFill>
                  <a:srgbClr val="FFFFFF"/>
                </a:solidFill>
                <a:uFill>
                  <a:solidFill>
                    <a:srgbClr val="FFFFFF"/>
                  </a:solidFill>
                </a:uFill>
                <a:latin typeface="Nexa Bold"/>
              </a:rPr>
              <a:t>(40 km/jam </a:t>
            </a:r>
            <a:r>
              <a:rPr lang="en-US" sz="1100" b="0" strike="noStrike" spc="-1" dirty="0" err="1">
                <a:solidFill>
                  <a:srgbClr val="FFFFFF"/>
                </a:solidFill>
                <a:uFill>
                  <a:solidFill>
                    <a:srgbClr val="FFFFFF"/>
                  </a:solidFill>
                </a:uFill>
                <a:latin typeface="Nexa Bold"/>
              </a:rPr>
              <a:t>aktif</a:t>
            </a:r>
            <a:r>
              <a:rPr lang="en-US" sz="1100" b="0" strike="noStrike" spc="-1" dirty="0">
                <a:solidFill>
                  <a:srgbClr val="FFFFFF"/>
                </a:solidFill>
                <a:uFill>
                  <a:solidFill>
                    <a:srgbClr val="FFFFFF"/>
                  </a:solidFill>
                </a:uFill>
                <a:latin typeface="Nexa Bold"/>
              </a:rPr>
              <a:t> </a:t>
            </a:r>
            <a:r>
              <a:rPr lang="en-US" sz="1100" b="0" strike="noStrike" spc="-1" dirty="0" err="1">
                <a:solidFill>
                  <a:srgbClr val="FFFFFF"/>
                </a:solidFill>
                <a:uFill>
                  <a:solidFill>
                    <a:srgbClr val="FFFFFF"/>
                  </a:solidFill>
                </a:uFill>
                <a:latin typeface="Nexa Bold"/>
              </a:rPr>
              <a:t>dalam</a:t>
            </a:r>
            <a:r>
              <a:rPr lang="en-US" sz="1100" b="0" strike="noStrike" spc="-1" dirty="0">
                <a:solidFill>
                  <a:srgbClr val="FFFFFF"/>
                </a:solidFill>
                <a:uFill>
                  <a:solidFill>
                    <a:srgbClr val="FFFFFF"/>
                  </a:solidFill>
                </a:uFill>
                <a:latin typeface="Nexa Bold"/>
              </a:rPr>
              <a:t> 3 </a:t>
            </a:r>
            <a:r>
              <a:rPr lang="en-US" sz="1100" b="0" strike="noStrike" spc="-1" dirty="0" err="1">
                <a:solidFill>
                  <a:srgbClr val="FFFFFF"/>
                </a:solidFill>
                <a:uFill>
                  <a:solidFill>
                    <a:srgbClr val="FFFFFF"/>
                  </a:solidFill>
                </a:uFill>
                <a:latin typeface="Nexa Bold"/>
              </a:rPr>
              <a:t>menit</a:t>
            </a:r>
            <a:r>
              <a:rPr lang="en-US" sz="1100" b="0" strike="noStrike" spc="-1" dirty="0">
                <a:solidFill>
                  <a:srgbClr val="FFFFFF"/>
                </a:solidFill>
                <a:uFill>
                  <a:solidFill>
                    <a:srgbClr val="FFFFFF"/>
                  </a:solidFill>
                </a:uFill>
                <a:latin typeface="Nexa Bold"/>
              </a:rPr>
              <a:t>)</a:t>
            </a:r>
            <a:endParaRPr lang="en-US" sz="4400" b="0" strike="noStrike" spc="-1" dirty="0">
              <a:solidFill>
                <a:srgbClr val="000000"/>
              </a:solidFill>
              <a:uFill>
                <a:solidFill>
                  <a:srgbClr val="FFFFFF"/>
                </a:solidFill>
              </a:uFill>
              <a:latin typeface="Arial"/>
            </a:endParaRPr>
          </a:p>
        </p:txBody>
      </p:sp>
      <p:sp>
        <p:nvSpPr>
          <p:cNvPr id="159" name="CustomShape 3"/>
          <p:cNvSpPr/>
          <p:nvPr/>
        </p:nvSpPr>
        <p:spPr>
          <a:xfrm>
            <a:off x="6162120" y="3984840"/>
            <a:ext cx="3040920" cy="1673640"/>
          </a:xfrm>
          <a:prstGeom prst="rect">
            <a:avLst/>
          </a:prstGeom>
          <a:noFill/>
          <a:ln>
            <a:noFill/>
          </a:ln>
        </p:spPr>
        <p:style>
          <a:lnRef idx="0">
            <a:scrgbClr r="0" g="0" b="0"/>
          </a:lnRef>
          <a:fillRef idx="0">
            <a:scrgbClr r="0" g="0" b="0"/>
          </a:fillRef>
          <a:effectRef idx="0">
            <a:scrgbClr r="0" g="0" b="0"/>
          </a:effectRef>
          <a:fontRef idx="minor"/>
        </p:style>
      </p:sp>
      <p:pic>
        <p:nvPicPr>
          <p:cNvPr id="160" name="Picture 5"/>
          <p:cNvPicPr/>
          <p:nvPr/>
        </p:nvPicPr>
        <p:blipFill>
          <a:blip r:embed="rId4"/>
          <a:stretch/>
        </p:blipFill>
        <p:spPr>
          <a:xfrm>
            <a:off x="7109280" y="2423880"/>
            <a:ext cx="904320" cy="1105920"/>
          </a:xfrm>
          <a:prstGeom prst="rect">
            <a:avLst/>
          </a:prstGeom>
          <a:ln>
            <a:noFill/>
          </a:ln>
          <a:effectLst>
            <a:outerShdw blurRad="50800" dist="38100" algn="l" rotWithShape="0">
              <a:srgbClr val="000000">
                <a:alpha val="40000"/>
              </a:srgbClr>
            </a:outerShdw>
          </a:effectLst>
        </p:spPr>
      </p:pic>
      <p:sp>
        <p:nvSpPr>
          <p:cNvPr id="161" name="CustomShape 4"/>
          <p:cNvSpPr/>
          <p:nvPr/>
        </p:nvSpPr>
        <p:spPr>
          <a:xfrm>
            <a:off x="6278760" y="3985200"/>
            <a:ext cx="2565720" cy="137844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Menonaktifkan</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notifikasi</a:t>
            </a:r>
            <a:r>
              <a:rPr lang="en-US" sz="2400" b="0" strike="noStrike" spc="-1" dirty="0">
                <a:solidFill>
                  <a:srgbClr val="FFFFFF"/>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ketika</a:t>
            </a:r>
            <a:r>
              <a:rPr lang="en-US" sz="2400" b="0" strike="noStrike" spc="-1" dirty="0">
                <a:solidFill>
                  <a:srgbClr val="FFDC77"/>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berkendara</a:t>
            </a:r>
            <a:r>
              <a:rPr lang="en-US" sz="2400" b="0" strike="noStrike" spc="-1" dirty="0">
                <a:solidFill>
                  <a:srgbClr val="FFDC77"/>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secara</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otomatis</a:t>
            </a:r>
            <a:endParaRPr lang="en-US" sz="4400" b="0" strike="noStrike" spc="-1" dirty="0">
              <a:solidFill>
                <a:srgbClr val="000000"/>
              </a:solidFill>
              <a:uFill>
                <a:solidFill>
                  <a:srgbClr val="FFFFFF"/>
                </a:solidFill>
              </a:uFill>
              <a:latin typeface="Arial"/>
            </a:endParaRPr>
          </a:p>
        </p:txBody>
      </p:sp>
      <p:pic>
        <p:nvPicPr>
          <p:cNvPr id="162" name="Picture 2"/>
          <p:cNvPicPr/>
          <p:nvPr/>
        </p:nvPicPr>
        <p:blipFill>
          <a:blip r:embed="rId5"/>
          <a:stretch/>
        </p:blipFill>
        <p:spPr>
          <a:xfrm>
            <a:off x="3833640" y="2441160"/>
            <a:ext cx="1361160" cy="1105920"/>
          </a:xfrm>
          <a:prstGeom prst="rect">
            <a:avLst/>
          </a:prstGeom>
          <a:ln>
            <a:noFill/>
          </a:ln>
          <a:effectLst>
            <a:outerShdw blurRad="50800" dist="38100" dir="2700000" algn="tl" rotWithShape="0">
              <a:srgbClr val="000000">
                <a:alpha val="40000"/>
              </a:srgbClr>
            </a:outerShdw>
          </a:effectLst>
        </p:spPr>
      </p:pic>
      <p:sp>
        <p:nvSpPr>
          <p:cNvPr id="163" name="CustomShape 5"/>
          <p:cNvSpPr/>
          <p:nvPr/>
        </p:nvSpPr>
        <p:spPr>
          <a:xfrm>
            <a:off x="3089520" y="3877560"/>
            <a:ext cx="2849400" cy="121356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a:solidFill>
                  <a:srgbClr val="FFFFFF"/>
                </a:solidFill>
                <a:uFill>
                  <a:solidFill>
                    <a:srgbClr val="FFFFFF"/>
                  </a:solidFill>
                </a:uFill>
                <a:latin typeface="Nexa Bold"/>
              </a:rPr>
              <a:t>Membalas pesan </a:t>
            </a:r>
            <a:r>
              <a:rPr lang="en-US" sz="2400" b="0" strike="noStrike" spc="-1">
                <a:solidFill>
                  <a:srgbClr val="FFDC77"/>
                </a:solidFill>
                <a:uFill>
                  <a:solidFill>
                    <a:srgbClr val="FFFFFF"/>
                  </a:solidFill>
                </a:uFill>
                <a:latin typeface="Nexa Bold"/>
              </a:rPr>
              <a:t>secara otomatis</a:t>
            </a:r>
            <a:r>
              <a:rPr lang="en-US" sz="2400" b="0" strike="noStrike" spc="-1">
                <a:solidFill>
                  <a:srgbClr val="FFFFFF"/>
                </a:solidFill>
                <a:uFill>
                  <a:solidFill>
                    <a:srgbClr val="FFFFFF"/>
                  </a:solidFill>
                </a:uFill>
                <a:latin typeface="Nexa Bold"/>
              </a:rPr>
              <a:t> saat berkendara</a:t>
            </a:r>
            <a:endParaRPr lang="en-US" sz="4400" b="0" strike="noStrike" spc="-1">
              <a:solidFill>
                <a:srgbClr val="000000"/>
              </a:solidFill>
              <a:uFill>
                <a:solidFill>
                  <a:srgbClr val="FFFFFF"/>
                </a:solidFill>
              </a:uFill>
              <a:latin typeface="Arial"/>
            </a:endParaRPr>
          </a:p>
        </p:txBody>
      </p:sp>
      <p:pic>
        <p:nvPicPr>
          <p:cNvPr id="3" name="Picture 2">
            <a:extLst>
              <a:ext uri="{FF2B5EF4-FFF2-40B4-BE49-F238E27FC236}">
                <a16:creationId xmlns:a16="http://schemas.microsoft.com/office/drawing/2014/main" id="{E75B6524-CB82-4A2A-BB44-0C4F31F76A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8080" y="2423880"/>
            <a:ext cx="1105920" cy="1105920"/>
          </a:xfrm>
          <a:prstGeom prst="rect">
            <a:avLst/>
          </a:prstGeom>
        </p:spPr>
      </p:pic>
      <p:sp>
        <p:nvSpPr>
          <p:cNvPr id="13" name="CustomShape 4">
            <a:extLst>
              <a:ext uri="{FF2B5EF4-FFF2-40B4-BE49-F238E27FC236}">
                <a16:creationId xmlns:a16="http://schemas.microsoft.com/office/drawing/2014/main" id="{747B987A-77A2-4AD4-BD1B-0B44B6755EA1}"/>
              </a:ext>
            </a:extLst>
          </p:cNvPr>
          <p:cNvSpPr/>
          <p:nvPr/>
        </p:nvSpPr>
        <p:spPr>
          <a:xfrm>
            <a:off x="9261240" y="4132440"/>
            <a:ext cx="2565720" cy="137844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Memberikan</a:t>
            </a:r>
            <a:r>
              <a:rPr lang="en-US" sz="2400" b="0" strike="noStrike" spc="-1" dirty="0">
                <a:solidFill>
                  <a:srgbClr val="FFFFFF"/>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evaluasi</a:t>
            </a:r>
            <a:r>
              <a:rPr lang="en-US" sz="2400" b="0" strike="noStrike" spc="-1" dirty="0">
                <a:solidFill>
                  <a:srgbClr val="FFDC77"/>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pengendara</a:t>
            </a:r>
            <a:r>
              <a:rPr lang="en-US" sz="2400" b="0" strike="noStrike" spc="-1" dirty="0">
                <a:solidFill>
                  <a:srgbClr val="FFFFFF"/>
                </a:solidFill>
                <a:uFill>
                  <a:solidFill>
                    <a:srgbClr val="FFFFFF"/>
                  </a:solidFill>
                </a:uFill>
                <a:latin typeface="Nexa Bold"/>
              </a:rPr>
              <a:t> (rem </a:t>
            </a:r>
            <a:r>
              <a:rPr lang="en-US" sz="2400" b="0" strike="noStrike" spc="-1" dirty="0" err="1">
                <a:solidFill>
                  <a:srgbClr val="FFFFFF"/>
                </a:solidFill>
                <a:uFill>
                  <a:solidFill>
                    <a:srgbClr val="FFFFFF"/>
                  </a:solidFill>
                </a:uFill>
                <a:latin typeface="Nexa Bold"/>
              </a:rPr>
              <a:t>mendadak</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kecepatan</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dll</a:t>
            </a:r>
            <a:r>
              <a:rPr lang="en-US" sz="2400" b="0" strike="noStrike" spc="-1" dirty="0">
                <a:solidFill>
                  <a:srgbClr val="FFFFFF"/>
                </a:solidFill>
                <a:uFill>
                  <a:solidFill>
                    <a:srgbClr val="FFFFFF"/>
                  </a:solidFill>
                </a:uFill>
                <a:latin typeface="Nexa Bold"/>
              </a:rPr>
              <a:t>)</a:t>
            </a:r>
            <a:endParaRPr lang="en-US" sz="4400" b="0" strike="noStrike" spc="-1" dirty="0">
              <a:solidFill>
                <a:srgbClr val="000000"/>
              </a:solidFill>
              <a:uFill>
                <a:solidFill>
                  <a:srgbClr val="FFFFFF"/>
                </a:solidFill>
              </a:uFill>
              <a:latin typeface="Arial"/>
            </a:endParaRPr>
          </a:p>
        </p:txBody>
      </p:sp>
    </p:spTree>
  </p:cSld>
  <p:clrMapOvr>
    <a:masterClrMapping/>
  </p:clrMapOvr>
  <p:transition spd="med">
    <p:pull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79AA47E-33D0-4E21-AB72-74AF2D66E35A}"/>
              </a:ext>
            </a:extLst>
          </p:cNvPr>
          <p:cNvGrpSpPr/>
          <p:nvPr/>
        </p:nvGrpSpPr>
        <p:grpSpPr>
          <a:xfrm>
            <a:off x="2135500" y="2369229"/>
            <a:ext cx="1845227" cy="1845227"/>
            <a:chOff x="8795879" y="2544480"/>
            <a:chExt cx="1845227" cy="1845227"/>
          </a:xfrm>
        </p:grpSpPr>
        <p:sp>
          <p:nvSpPr>
            <p:cNvPr id="15" name="Oval 14">
              <a:extLst>
                <a:ext uri="{FF2B5EF4-FFF2-40B4-BE49-F238E27FC236}">
                  <a16:creationId xmlns:a16="http://schemas.microsoft.com/office/drawing/2014/main" id="{DB2B8FBC-665C-4439-889B-E5EDB708680C}"/>
                </a:ext>
              </a:extLst>
            </p:cNvPr>
            <p:cNvSpPr/>
            <p:nvPr/>
          </p:nvSpPr>
          <p:spPr>
            <a:xfrm>
              <a:off x="8795879" y="2544480"/>
              <a:ext cx="1845227" cy="1845227"/>
            </a:xfrm>
            <a:prstGeom prst="ellipse">
              <a:avLst/>
            </a:prstGeom>
            <a:ln>
              <a:noFill/>
            </a:ln>
          </p:spPr>
          <p:style>
            <a:lnRef idx="0">
              <a:scrgbClr r="0" g="0" b="0"/>
            </a:lnRef>
            <a:fillRef idx="1001">
              <a:schemeClr val="lt1"/>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5A522A4-3538-4FE2-87ED-5CE4857DC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3915" y="2812988"/>
              <a:ext cx="1300593" cy="1300593"/>
            </a:xfrm>
            <a:prstGeom prst="rect">
              <a:avLst/>
            </a:prstGeom>
          </p:spPr>
        </p:pic>
      </p:grpSp>
      <p:sp>
        <p:nvSpPr>
          <p:cNvPr id="2" name="Title 1">
            <a:extLst>
              <a:ext uri="{FF2B5EF4-FFF2-40B4-BE49-F238E27FC236}">
                <a16:creationId xmlns:a16="http://schemas.microsoft.com/office/drawing/2014/main" id="{B519C75E-98E6-4038-A478-8CF30726A950}"/>
              </a:ext>
            </a:extLst>
          </p:cNvPr>
          <p:cNvSpPr>
            <a:spLocks noGrp="1"/>
          </p:cNvSpPr>
          <p:nvPr>
            <p:ph type="title"/>
          </p:nvPr>
        </p:nvSpPr>
        <p:spPr/>
        <p:txBody>
          <a:bodyPr/>
          <a:lstStyle/>
          <a:p>
            <a:pPr algn="ctr"/>
            <a:r>
              <a:rPr lang="en-US" dirty="0" err="1">
                <a:solidFill>
                  <a:schemeClr val="bg1"/>
                </a:solidFill>
                <a:latin typeface="Nexa Bold" panose="02000000000000000000" pitchFamily="50" charset="0"/>
              </a:rPr>
              <a:t>Apa</a:t>
            </a:r>
            <a:r>
              <a:rPr lang="en-US" dirty="0">
                <a:solidFill>
                  <a:schemeClr val="bg1"/>
                </a:solidFill>
                <a:latin typeface="Nexa Bold" panose="02000000000000000000" pitchFamily="50" charset="0"/>
              </a:rPr>
              <a:t> </a:t>
            </a:r>
            <a:r>
              <a:rPr lang="en-US" dirty="0" err="1">
                <a:solidFill>
                  <a:schemeClr val="bg1"/>
                </a:solidFill>
                <a:latin typeface="Nexa Bold" panose="02000000000000000000" pitchFamily="50" charset="0"/>
              </a:rPr>
              <a:t>Manfaat</a:t>
            </a:r>
            <a:r>
              <a:rPr lang="en-US" dirty="0">
                <a:solidFill>
                  <a:schemeClr val="bg1"/>
                </a:solidFill>
                <a:latin typeface="Nexa Bold" panose="02000000000000000000" pitchFamily="50" charset="0"/>
              </a:rPr>
              <a:t> </a:t>
            </a:r>
            <a:br>
              <a:rPr lang="en-US" dirty="0">
                <a:solidFill>
                  <a:schemeClr val="bg1"/>
                </a:solidFill>
                <a:latin typeface="Nexa Bold" panose="02000000000000000000" pitchFamily="50" charset="0"/>
              </a:rPr>
            </a:br>
            <a:r>
              <a:rPr lang="en-US" dirty="0">
                <a:solidFill>
                  <a:srgbClr val="FFDC77"/>
                </a:solidFill>
                <a:latin typeface="Nexa Bold" panose="02000000000000000000" pitchFamily="50" charset="0"/>
              </a:rPr>
              <a:t>LJ </a:t>
            </a:r>
            <a:r>
              <a:rPr lang="en-US" dirty="0" err="1">
                <a:solidFill>
                  <a:srgbClr val="FFDC77"/>
                </a:solidFill>
                <a:latin typeface="Nexa Bold" panose="02000000000000000000" pitchFamily="50" charset="0"/>
              </a:rPr>
              <a:t>StaySafe</a:t>
            </a:r>
            <a:r>
              <a:rPr lang="en-US" dirty="0">
                <a:solidFill>
                  <a:srgbClr val="FFDC77"/>
                </a:solidFill>
                <a:latin typeface="Nexa Bold" panose="02000000000000000000" pitchFamily="50" charset="0"/>
              </a:rPr>
              <a:t>?</a:t>
            </a:r>
          </a:p>
        </p:txBody>
      </p:sp>
      <p:grpSp>
        <p:nvGrpSpPr>
          <p:cNvPr id="17" name="Group 16">
            <a:extLst>
              <a:ext uri="{FF2B5EF4-FFF2-40B4-BE49-F238E27FC236}">
                <a16:creationId xmlns:a16="http://schemas.microsoft.com/office/drawing/2014/main" id="{6C669ACE-2172-4242-9D7F-507BA5345CB5}"/>
              </a:ext>
            </a:extLst>
          </p:cNvPr>
          <p:cNvGrpSpPr/>
          <p:nvPr/>
        </p:nvGrpSpPr>
        <p:grpSpPr>
          <a:xfrm>
            <a:off x="8134059" y="2357799"/>
            <a:ext cx="1845227" cy="1845227"/>
            <a:chOff x="4981025" y="2609255"/>
            <a:chExt cx="1845227" cy="1845227"/>
          </a:xfrm>
        </p:grpSpPr>
        <p:sp>
          <p:nvSpPr>
            <p:cNvPr id="16" name="Oval 15">
              <a:extLst>
                <a:ext uri="{FF2B5EF4-FFF2-40B4-BE49-F238E27FC236}">
                  <a16:creationId xmlns:a16="http://schemas.microsoft.com/office/drawing/2014/main" id="{F34278FC-100B-4A22-8C48-4ED6163C9DCF}"/>
                </a:ext>
              </a:extLst>
            </p:cNvPr>
            <p:cNvSpPr/>
            <p:nvPr/>
          </p:nvSpPr>
          <p:spPr>
            <a:xfrm>
              <a:off x="4981025" y="2609255"/>
              <a:ext cx="1845227" cy="1845227"/>
            </a:xfrm>
            <a:prstGeom prst="ellipse">
              <a:avLst/>
            </a:prstGeom>
            <a:ln>
              <a:noFill/>
            </a:ln>
          </p:spPr>
          <p:style>
            <a:lnRef idx="0">
              <a:scrgbClr r="0" g="0" b="0"/>
            </a:lnRef>
            <a:fillRef idx="1001">
              <a:schemeClr val="lt1"/>
            </a:fillRef>
            <a:effectRef idx="0">
              <a:scrgbClr r="0" g="0" b="0"/>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93A81B-70D9-43F5-98AD-67BBEB397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3342" y="2881573"/>
              <a:ext cx="1300593" cy="1300593"/>
            </a:xfrm>
            <a:prstGeom prst="rect">
              <a:avLst/>
            </a:prstGeom>
          </p:spPr>
        </p:pic>
      </p:grpSp>
      <p:sp>
        <p:nvSpPr>
          <p:cNvPr id="20" name="CustomShape 2">
            <a:extLst>
              <a:ext uri="{FF2B5EF4-FFF2-40B4-BE49-F238E27FC236}">
                <a16:creationId xmlns:a16="http://schemas.microsoft.com/office/drawing/2014/main" id="{7FC583C4-64CB-4707-99E5-060CBA7B0A55}"/>
              </a:ext>
            </a:extLst>
          </p:cNvPr>
          <p:cNvSpPr/>
          <p:nvPr/>
        </p:nvSpPr>
        <p:spPr>
          <a:xfrm>
            <a:off x="7729352" y="4621114"/>
            <a:ext cx="2654640" cy="1674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Mengurangi</a:t>
            </a:r>
            <a:r>
              <a:rPr lang="en-US" sz="2400" b="0" strike="noStrike" spc="-1" dirty="0">
                <a:solidFill>
                  <a:srgbClr val="FFFFFF"/>
                </a:solidFill>
                <a:uFill>
                  <a:solidFill>
                    <a:srgbClr val="FFFFFF"/>
                  </a:solidFill>
                </a:uFill>
                <a:latin typeface="Nexa Bold"/>
              </a:rPr>
              <a:t> Loss Cost</a:t>
            </a:r>
            <a:endParaRPr lang="en-US" sz="4400" b="0" strike="noStrike" spc="-1" dirty="0">
              <a:solidFill>
                <a:srgbClr val="000000"/>
              </a:solidFill>
              <a:uFill>
                <a:solidFill>
                  <a:srgbClr val="FFFFFF"/>
                </a:solidFill>
              </a:uFill>
              <a:latin typeface="Arial"/>
            </a:endParaRPr>
          </a:p>
        </p:txBody>
      </p:sp>
      <p:sp>
        <p:nvSpPr>
          <p:cNvPr id="22" name="CustomShape 2">
            <a:extLst>
              <a:ext uri="{FF2B5EF4-FFF2-40B4-BE49-F238E27FC236}">
                <a16:creationId xmlns:a16="http://schemas.microsoft.com/office/drawing/2014/main" id="{D7B8CA42-E047-428C-A2A3-8B0DCAC5D1FD}"/>
              </a:ext>
            </a:extLst>
          </p:cNvPr>
          <p:cNvSpPr/>
          <p:nvPr/>
        </p:nvSpPr>
        <p:spPr>
          <a:xfrm>
            <a:off x="1730793" y="4554938"/>
            <a:ext cx="2654640" cy="1674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Mengurangi</a:t>
            </a:r>
            <a:r>
              <a:rPr lang="en-US" sz="2400" b="0" strike="noStrike" spc="-1" dirty="0">
                <a:solidFill>
                  <a:srgbClr val="FFFFFF"/>
                </a:solidFill>
                <a:uFill>
                  <a:solidFill>
                    <a:srgbClr val="FFFFFF"/>
                  </a:solidFill>
                </a:uFill>
                <a:latin typeface="Nexa Bold"/>
              </a:rPr>
              <a:t> Churn</a:t>
            </a:r>
            <a:endParaRPr lang="en-US" sz="44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048003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3913560" y="2754720"/>
            <a:ext cx="4364640" cy="1348200"/>
          </a:xfrm>
          <a:prstGeom prst="rect">
            <a:avLst/>
          </a:prstGeom>
          <a:noFill/>
          <a:ln>
            <a:noFill/>
          </a:ln>
        </p:spPr>
        <p:txBody>
          <a:bodyPr anchor="ctr"/>
          <a:lstStyle/>
          <a:p>
            <a:pPr algn="ctr">
              <a:lnSpc>
                <a:spcPct val="100000"/>
              </a:lnSpc>
            </a:pPr>
            <a:r>
              <a:rPr lang="en-US" sz="4400" b="0" strike="noStrike" spc="-1">
                <a:solidFill>
                  <a:srgbClr val="FFFFFF"/>
                </a:solidFill>
                <a:uFill>
                  <a:solidFill>
                    <a:srgbClr val="FFFFFF"/>
                  </a:solidFill>
                </a:uFill>
                <a:latin typeface="Fredoka One"/>
              </a:rPr>
              <a:t>Demo</a:t>
            </a:r>
            <a:endParaRPr lang="en-US" sz="1800" b="0" strike="noStrike" spc="-1">
              <a:solidFill>
                <a:srgbClr val="000000"/>
              </a:solidFill>
              <a:uFill>
                <a:solidFill>
                  <a:srgbClr val="FFFFFF"/>
                </a:solidFill>
              </a:uFill>
              <a:latin typeface="Calibri"/>
            </a:endParaRPr>
          </a:p>
        </p:txBody>
      </p:sp>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3913560" y="2754720"/>
            <a:ext cx="4364640" cy="1348200"/>
          </a:xfrm>
          <a:prstGeom prst="rect">
            <a:avLst/>
          </a:prstGeom>
          <a:noFill/>
          <a:ln>
            <a:noFill/>
          </a:ln>
        </p:spPr>
        <p:txBody>
          <a:bodyPr anchor="ctr"/>
          <a:lstStyle/>
          <a:p>
            <a:pPr algn="ctr">
              <a:lnSpc>
                <a:spcPct val="100000"/>
              </a:lnSpc>
            </a:pPr>
            <a:r>
              <a:rPr lang="en-US" sz="4400" b="0" strike="noStrike" spc="-1">
                <a:solidFill>
                  <a:srgbClr val="FFFFFF"/>
                </a:solidFill>
                <a:uFill>
                  <a:solidFill>
                    <a:srgbClr val="FFFFFF"/>
                  </a:solidFill>
                </a:uFill>
                <a:latin typeface="Fredoka One"/>
              </a:rPr>
              <a:t>Terima</a:t>
            </a:r>
            <a:r>
              <a:rPr lang="en-US" sz="4400" b="0" strike="noStrike" spc="-1">
                <a:solidFill>
                  <a:srgbClr val="000000"/>
                </a:solidFill>
                <a:uFill>
                  <a:solidFill>
                    <a:srgbClr val="FFFFFF"/>
                  </a:solidFill>
                </a:uFill>
                <a:latin typeface="Fredoka One"/>
              </a:rPr>
              <a:t> </a:t>
            </a:r>
            <a:r>
              <a:rPr lang="en-US" sz="4400" b="0" strike="noStrike" spc="-1">
                <a:solidFill>
                  <a:srgbClr val="FFDC77"/>
                </a:solidFill>
                <a:uFill>
                  <a:solidFill>
                    <a:srgbClr val="FFFFFF"/>
                  </a:solidFill>
                </a:uFill>
                <a:latin typeface="Fredoka One"/>
              </a:rPr>
              <a:t>Kasih</a:t>
            </a:r>
            <a:endParaRPr lang="en-US" sz="1800" b="0" strike="noStrike" spc="-1">
              <a:solidFill>
                <a:srgbClr val="000000"/>
              </a:solidFill>
              <a:uFill>
                <a:solidFill>
                  <a:srgbClr val="FFFFFF"/>
                </a:solidFill>
              </a:uFill>
              <a:latin typeface="Calibri"/>
            </a:endParaRPr>
          </a:p>
        </p:txBody>
      </p:sp>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0" y="8640"/>
            <a:ext cx="3825360" cy="6857640"/>
          </a:xfrm>
          <a:prstGeom prst="rect">
            <a:avLst/>
          </a:prstGeom>
          <a:solidFill>
            <a:srgbClr val="8DEFB9"/>
          </a:solidFill>
          <a:ln w="57240">
            <a:solidFill>
              <a:srgbClr val="FFDC77"/>
            </a:solidFill>
          </a:ln>
        </p:spPr>
        <p:style>
          <a:lnRef idx="2">
            <a:schemeClr val="accent1">
              <a:shade val="50000"/>
            </a:schemeClr>
          </a:lnRef>
          <a:fillRef idx="1">
            <a:schemeClr val="accent1"/>
          </a:fillRef>
          <a:effectRef idx="0">
            <a:schemeClr val="accent1"/>
          </a:effectRef>
          <a:fontRef idx="minor"/>
        </p:style>
      </p:sp>
      <p:pic>
        <p:nvPicPr>
          <p:cNvPr id="87" name="Picture 5"/>
          <p:cNvPicPr/>
          <p:nvPr/>
        </p:nvPicPr>
        <p:blipFill>
          <a:blip r:embed="rId2"/>
          <a:srcRect l="39773" t="903" r="2994" b="13249"/>
          <a:stretch/>
        </p:blipFill>
        <p:spPr>
          <a:xfrm>
            <a:off x="4310640" y="627840"/>
            <a:ext cx="1427400" cy="1427400"/>
          </a:xfrm>
          <a:prstGeom prst="rect">
            <a:avLst/>
          </a:prstGeom>
          <a:ln w="63360">
            <a:solidFill>
              <a:srgbClr val="FFDC77"/>
            </a:solidFill>
            <a:round/>
          </a:ln>
          <a:scene3d>
            <a:camera prst="orthographicFront"/>
            <a:lightRig rig="contrasting" dir="t">
              <a:rot lat="0" lon="0" rev="3000000"/>
            </a:lightRig>
          </a:scene3d>
          <a:sp3d contourW="7620">
            <a:contourClr>
              <a:srgbClr val="333333"/>
            </a:contourClr>
          </a:sp3d>
        </p:spPr>
      </p:pic>
      <p:pic>
        <p:nvPicPr>
          <p:cNvPr id="88" name="Picture 7"/>
          <p:cNvPicPr/>
          <p:nvPr/>
        </p:nvPicPr>
        <p:blipFill>
          <a:blip r:embed="rId3"/>
          <a:srcRect t="306" b="10389"/>
          <a:stretch/>
        </p:blipFill>
        <p:spPr>
          <a:xfrm>
            <a:off x="4310640" y="2715840"/>
            <a:ext cx="1425960" cy="1425960"/>
          </a:xfrm>
          <a:prstGeom prst="rect">
            <a:avLst/>
          </a:prstGeom>
          <a:ln w="63360">
            <a:solidFill>
              <a:srgbClr val="FFDC77"/>
            </a:solidFill>
            <a:round/>
          </a:ln>
          <a:scene3d>
            <a:camera prst="orthographicFront"/>
            <a:lightRig rig="contrasting" dir="t">
              <a:rot lat="0" lon="0" rev="3000000"/>
            </a:lightRig>
          </a:scene3d>
          <a:sp3d contourW="7620">
            <a:contourClr>
              <a:srgbClr val="333333"/>
            </a:contourClr>
          </a:sp3d>
        </p:spPr>
      </p:pic>
      <p:sp>
        <p:nvSpPr>
          <p:cNvPr id="89" name="TextShape 2"/>
          <p:cNvSpPr txBox="1"/>
          <p:nvPr/>
        </p:nvSpPr>
        <p:spPr>
          <a:xfrm>
            <a:off x="168480" y="239400"/>
            <a:ext cx="3488400" cy="1348200"/>
          </a:xfrm>
          <a:prstGeom prst="rect">
            <a:avLst/>
          </a:prstGeom>
          <a:noFill/>
          <a:ln>
            <a:noFill/>
          </a:ln>
        </p:spPr>
        <p:txBody>
          <a:bodyPr anchor="ctr"/>
          <a:lstStyle/>
          <a:p>
            <a:pPr algn="ctr">
              <a:lnSpc>
                <a:spcPct val="100000"/>
              </a:lnSpc>
            </a:pPr>
            <a:r>
              <a:rPr lang="en-US" sz="4400" b="0" strike="noStrike" spc="-1">
                <a:solidFill>
                  <a:srgbClr val="FFFFFF"/>
                </a:solidFill>
                <a:uFill>
                  <a:solidFill>
                    <a:srgbClr val="FFFFFF"/>
                  </a:solidFill>
                </a:uFill>
                <a:latin typeface="Fredoka One"/>
              </a:rPr>
              <a:t>Siapa </a:t>
            </a:r>
            <a:r>
              <a:rPr lang="en-US" sz="4400" b="0" strike="noStrike" spc="-1">
                <a:solidFill>
                  <a:srgbClr val="FFDC77"/>
                </a:solidFill>
                <a:uFill>
                  <a:solidFill>
                    <a:srgbClr val="FFFFFF"/>
                  </a:solidFill>
                </a:uFill>
                <a:latin typeface="Fredoka One"/>
              </a:rPr>
              <a:t>Kami?</a:t>
            </a:r>
            <a:endParaRPr lang="en-US" sz="1800" b="0" strike="noStrike" spc="-1">
              <a:solidFill>
                <a:srgbClr val="000000"/>
              </a:solidFill>
              <a:uFill>
                <a:solidFill>
                  <a:srgbClr val="FFFFFF"/>
                </a:solidFill>
              </a:uFill>
              <a:latin typeface="Calibri"/>
            </a:endParaRPr>
          </a:p>
        </p:txBody>
      </p:sp>
      <p:sp>
        <p:nvSpPr>
          <p:cNvPr id="90" name="CustomShape 3"/>
          <p:cNvSpPr/>
          <p:nvPr/>
        </p:nvSpPr>
        <p:spPr>
          <a:xfrm>
            <a:off x="6223680" y="667440"/>
            <a:ext cx="579960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90000"/>
              </a:lnSpc>
            </a:pPr>
            <a:r>
              <a:rPr lang="en-US" sz="4400" b="0" strike="noStrike" spc="-1">
                <a:solidFill>
                  <a:srgbClr val="FFFFFF"/>
                </a:solidFill>
                <a:uFill>
                  <a:solidFill>
                    <a:srgbClr val="FFFFFF"/>
                  </a:solidFill>
                </a:uFill>
                <a:latin typeface="Fredoka One"/>
              </a:rPr>
              <a:t>Axellageraldinc A.</a:t>
            </a:r>
            <a:endParaRPr lang="en-US" sz="4400" b="0" strike="noStrike" spc="-1">
              <a:solidFill>
                <a:srgbClr val="000000"/>
              </a:solidFill>
              <a:uFill>
                <a:solidFill>
                  <a:srgbClr val="FFFFFF"/>
                </a:solidFill>
              </a:uFill>
              <a:latin typeface="Arial"/>
            </a:endParaRPr>
          </a:p>
        </p:txBody>
      </p:sp>
      <p:sp>
        <p:nvSpPr>
          <p:cNvPr id="91" name="CustomShape 4"/>
          <p:cNvSpPr/>
          <p:nvPr/>
        </p:nvSpPr>
        <p:spPr>
          <a:xfrm>
            <a:off x="6223680" y="2754720"/>
            <a:ext cx="579960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90000"/>
              </a:lnSpc>
            </a:pPr>
            <a:r>
              <a:rPr lang="en-US" sz="4400" b="0" strike="noStrike" spc="-1">
                <a:solidFill>
                  <a:srgbClr val="FFFFFF"/>
                </a:solidFill>
                <a:uFill>
                  <a:solidFill>
                    <a:srgbClr val="FFFFFF"/>
                  </a:solidFill>
                </a:uFill>
                <a:latin typeface="Fredoka One"/>
              </a:rPr>
              <a:t>Dana Setyaji W.</a:t>
            </a:r>
            <a:endParaRPr lang="en-US" sz="4400" b="0" strike="noStrike" spc="-1">
              <a:solidFill>
                <a:srgbClr val="000000"/>
              </a:solidFill>
              <a:uFill>
                <a:solidFill>
                  <a:srgbClr val="FFFFFF"/>
                </a:solidFill>
              </a:uFill>
              <a:latin typeface="Arial"/>
            </a:endParaRPr>
          </a:p>
        </p:txBody>
      </p:sp>
      <p:pic>
        <p:nvPicPr>
          <p:cNvPr id="92" name="Picture 11"/>
          <p:cNvPicPr/>
          <p:nvPr/>
        </p:nvPicPr>
        <p:blipFill>
          <a:blip r:embed="rId4"/>
          <a:srcRect l="21664" t="23659" r="17812" b="15955"/>
          <a:stretch/>
        </p:blipFill>
        <p:spPr>
          <a:xfrm>
            <a:off x="4307400" y="4803480"/>
            <a:ext cx="1429200" cy="1425960"/>
          </a:xfrm>
          <a:prstGeom prst="rect">
            <a:avLst/>
          </a:prstGeom>
          <a:ln w="57240">
            <a:solidFill>
              <a:srgbClr val="FFDC77"/>
            </a:solidFill>
            <a:round/>
          </a:ln>
        </p:spPr>
      </p:pic>
      <p:sp>
        <p:nvSpPr>
          <p:cNvPr id="93" name="CustomShape 5"/>
          <p:cNvSpPr/>
          <p:nvPr/>
        </p:nvSpPr>
        <p:spPr>
          <a:xfrm>
            <a:off x="6223680" y="4842720"/>
            <a:ext cx="579960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90000"/>
              </a:lnSpc>
            </a:pPr>
            <a:r>
              <a:rPr lang="en-US" sz="4400" b="0" strike="noStrike" spc="-1">
                <a:solidFill>
                  <a:srgbClr val="FFFFFF"/>
                </a:solidFill>
                <a:uFill>
                  <a:solidFill>
                    <a:srgbClr val="FFFFFF"/>
                  </a:solidFill>
                </a:uFill>
                <a:latin typeface="Fredoka One"/>
              </a:rPr>
              <a:t>Raufi Musaddiq</a:t>
            </a:r>
            <a:endParaRPr lang="en-US" sz="4400" b="0" strike="noStrike" spc="-1">
              <a:solidFill>
                <a:srgbClr val="000000"/>
              </a:solidFill>
              <a:uFill>
                <a:solidFill>
                  <a:srgbClr val="FFFFFF"/>
                </a:solidFill>
              </a:uFill>
              <a:latin typeface="Arial"/>
            </a:endParaRPr>
          </a:p>
        </p:txBody>
      </p:sp>
      <p:sp>
        <p:nvSpPr>
          <p:cNvPr id="94" name="CustomShape 6"/>
          <p:cNvSpPr/>
          <p:nvPr/>
        </p:nvSpPr>
        <p:spPr>
          <a:xfrm>
            <a:off x="168480" y="1729800"/>
            <a:ext cx="348840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FFFFFF"/>
                </a:solidFill>
                <a:uFill>
                  <a:solidFill>
                    <a:srgbClr val="FFFFFF"/>
                  </a:solidFill>
                </a:uFill>
                <a:latin typeface="Nexa Bold"/>
                <a:ea typeface="Raleway"/>
              </a:rPr>
              <a:t>Kami adalah Tim LJ! Tujuan kami adalah merubah trend social demi keselamatan masyarakat  Indonesia melalui  aplikasi berguna dan mudah digunakan 
</a:t>
            </a:r>
            <a:endParaRPr lang="en-US" sz="1800" b="0" strike="noStrike" spc="-1">
              <a:solidFill>
                <a:srgbClr val="000000"/>
              </a:solidFill>
              <a:uFill>
                <a:solidFill>
                  <a:srgbClr val="FFFFFF"/>
                </a:solidFill>
              </a:uFill>
              <a:latin typeface="Arial"/>
            </a:endParaRPr>
          </a:p>
        </p:txBody>
      </p:sp>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repl">
                                        <p:cTn id="7" dur="500" fill="hold"/>
                                        <p:tgtEl>
                                          <p:spTgt spid="89"/>
                                        </p:tgtEl>
                                        <p:attrNameLst>
                                          <p:attrName>ppt_x</p:attrName>
                                        </p:attrNameLst>
                                      </p:cBhvr>
                                      <p:tavLst>
                                        <p:tav tm="0">
                                          <p:val>
                                            <p:strVal val="#ppt_x"/>
                                          </p:val>
                                        </p:tav>
                                        <p:tav tm="100000">
                                          <p:val>
                                            <p:strVal val="#ppt_x"/>
                                          </p:val>
                                        </p:tav>
                                      </p:tavLst>
                                    </p:anim>
                                    <p:anim calcmode="lin" valueType="num">
                                      <p:cBhvr additive="repl">
                                        <p:cTn id="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 calcmode="lin" valueType="num">
                                      <p:cBhvr additive="repl">
                                        <p:cTn id="13" dur="500" fill="hold"/>
                                        <p:tgtEl>
                                          <p:spTgt spid="94"/>
                                        </p:tgtEl>
                                        <p:attrNameLst>
                                          <p:attrName>ppt_x</p:attrName>
                                        </p:attrNameLst>
                                      </p:cBhvr>
                                      <p:tavLst>
                                        <p:tav tm="0">
                                          <p:val>
                                            <p:strVal val="#ppt_x"/>
                                          </p:val>
                                        </p:tav>
                                        <p:tav tm="100000">
                                          <p:val>
                                            <p:strVal val="#ppt_x"/>
                                          </p:val>
                                        </p:tav>
                                      </p:tavLst>
                                    </p:anim>
                                    <p:anim calcmode="lin" valueType="num">
                                      <p:cBhvr additive="repl">
                                        <p:cTn id="14" dur="500" fill="hold"/>
                                        <p:tgtEl>
                                          <p:spTgt spid="94"/>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0" presetClass="entr" fill="hold" nodeType="after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additive="repl">
                                        <p:cTn id="18" dur="500"/>
                                        <p:tgtEl>
                                          <p:spTgt spid="92"/>
                                        </p:tgtEl>
                                      </p:cBhvr>
                                    </p:animEffect>
                                  </p:childTnLst>
                                </p:cTn>
                              </p:par>
                              <p:par>
                                <p:cTn id="19" presetID="10" presetClass="entr"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additive="repl">
                                        <p:cTn id="21" dur="500"/>
                                        <p:tgtEl>
                                          <p:spTgt spid="88"/>
                                        </p:tgtEl>
                                      </p:cBhvr>
                                    </p:animEffect>
                                  </p:childTnLst>
                                </p:cTn>
                              </p:par>
                              <p:par>
                                <p:cTn id="22" presetID="10" presetClass="entr" fill="hold" nodeType="with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fade">
                                      <p:cBhvr additive="repl">
                                        <p:cTn id="24" dur="500"/>
                                        <p:tgtEl>
                                          <p:spTgt spid="87"/>
                                        </p:tgtEl>
                                      </p:cBhvr>
                                    </p:animEffect>
                                  </p:childTnLst>
                                </p:cTn>
                              </p:par>
                            </p:childTnLst>
                          </p:cTn>
                        </p:par>
                        <p:par>
                          <p:cTn id="25" fill="hold">
                            <p:stCondLst>
                              <p:cond delay="1000"/>
                            </p:stCondLst>
                            <p:childTnLst>
                              <p:par>
                                <p:cTn id="26" presetID="10" presetClass="entr" fill="hold" nodeType="after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additive="repl">
                                        <p:cTn id="28" dur="500"/>
                                        <p:tgtEl>
                                          <p:spTgt spid="90"/>
                                        </p:tgtEl>
                                      </p:cBhvr>
                                    </p:animEffect>
                                  </p:childTnLst>
                                </p:cTn>
                              </p:par>
                            </p:childTnLst>
                          </p:cTn>
                        </p:par>
                        <p:par>
                          <p:cTn id="29" fill="hold">
                            <p:stCondLst>
                              <p:cond delay="1500"/>
                            </p:stCondLst>
                            <p:childTnLst>
                              <p:par>
                                <p:cTn id="30" presetID="10" presetClass="entr" fill="hold" nodeType="after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additive="repl">
                                        <p:cTn id="32" dur="500"/>
                                        <p:tgtEl>
                                          <p:spTgt spid="91"/>
                                        </p:tgtEl>
                                      </p:cBhvr>
                                    </p:animEffect>
                                  </p:childTnLst>
                                </p:cTn>
                              </p:par>
                            </p:childTnLst>
                          </p:cTn>
                        </p:par>
                        <p:par>
                          <p:cTn id="33" fill="hold">
                            <p:stCondLst>
                              <p:cond delay="2000"/>
                            </p:stCondLst>
                            <p:childTnLst>
                              <p:par>
                                <p:cTn id="34" presetID="10" presetClass="entr" fill="hold" nodeType="after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additive="repl">
                                        <p:cTn id="3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3913560" y="2754720"/>
            <a:ext cx="4364640" cy="1348200"/>
          </a:xfrm>
          <a:prstGeom prst="rect">
            <a:avLst/>
          </a:prstGeom>
          <a:noFill/>
          <a:ln>
            <a:noFill/>
          </a:ln>
        </p:spPr>
        <p:txBody>
          <a:bodyPr anchor="ctr"/>
          <a:lstStyle/>
          <a:p>
            <a:pPr algn="ctr">
              <a:lnSpc>
                <a:spcPct val="100000"/>
              </a:lnSpc>
            </a:pPr>
            <a:r>
              <a:rPr lang="en-US" sz="4400" b="0" strike="noStrike" spc="-1" dirty="0" err="1">
                <a:solidFill>
                  <a:srgbClr val="FFFFFF"/>
                </a:solidFill>
                <a:uFill>
                  <a:solidFill>
                    <a:srgbClr val="FFFFFF"/>
                  </a:solidFill>
                </a:uFill>
                <a:latin typeface="Fredoka One"/>
              </a:rPr>
              <a:t>Latar</a:t>
            </a:r>
            <a:r>
              <a:rPr lang="en-US" sz="4400" b="0" strike="noStrike" spc="-1" dirty="0">
                <a:solidFill>
                  <a:srgbClr val="000000"/>
                </a:solidFill>
                <a:uFill>
                  <a:solidFill>
                    <a:srgbClr val="FFFFFF"/>
                  </a:solidFill>
                </a:uFill>
                <a:latin typeface="Fredoka One"/>
              </a:rPr>
              <a:t> </a:t>
            </a:r>
            <a:r>
              <a:rPr lang="en-US" sz="4400" b="0" strike="noStrike" spc="-1" dirty="0" err="1">
                <a:solidFill>
                  <a:srgbClr val="FFDC77"/>
                </a:solidFill>
                <a:uFill>
                  <a:solidFill>
                    <a:srgbClr val="FFFFFF"/>
                  </a:solidFill>
                </a:uFill>
                <a:latin typeface="Fredoka One"/>
              </a:rPr>
              <a:t>Belakang</a:t>
            </a:r>
            <a:endParaRPr lang="en-US" sz="1800" b="0" strike="noStrike" spc="-1" dirty="0">
              <a:solidFill>
                <a:srgbClr val="000000"/>
              </a:solidFill>
              <a:uFill>
                <a:solidFill>
                  <a:srgbClr val="FFFFFF"/>
                </a:solidFill>
              </a:uFill>
              <a:latin typeface="Calibri"/>
            </a:endParaRPr>
          </a:p>
        </p:txBody>
      </p:sp>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CAAAA5-FD69-4588-A8D2-45AB3C5FEE55}"/>
              </a:ext>
            </a:extLst>
          </p:cNvPr>
          <p:cNvSpPr/>
          <p:nvPr/>
        </p:nvSpPr>
        <p:spPr>
          <a:xfrm>
            <a:off x="4834322" y="232167"/>
            <a:ext cx="2523356" cy="1077218"/>
          </a:xfrm>
          <a:prstGeom prst="rect">
            <a:avLst/>
          </a:prstGeom>
        </p:spPr>
        <p:txBody>
          <a:bodyPr wrap="square">
            <a:spAutoFit/>
          </a:bodyPr>
          <a:lstStyle/>
          <a:p>
            <a:pPr algn="ctr"/>
            <a:r>
              <a:rPr lang="en-US" sz="3200" spc="-1" dirty="0">
                <a:solidFill>
                  <a:srgbClr val="FFDC77"/>
                </a:solidFill>
                <a:uFill>
                  <a:solidFill>
                    <a:srgbClr val="FFFFFF"/>
                  </a:solidFill>
                </a:uFill>
                <a:latin typeface="Fredoka One"/>
              </a:rPr>
              <a:t>Distracted Driving</a:t>
            </a:r>
            <a:endParaRPr lang="en-US" sz="3200" dirty="0"/>
          </a:p>
        </p:txBody>
      </p:sp>
      <p:pic>
        <p:nvPicPr>
          <p:cNvPr id="6" name="Picture 5">
            <a:extLst>
              <a:ext uri="{FF2B5EF4-FFF2-40B4-BE49-F238E27FC236}">
                <a16:creationId xmlns:a16="http://schemas.microsoft.com/office/drawing/2014/main" id="{51D5B52D-3ED2-4EAB-B85B-2B380A8A9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9053" y="2876550"/>
            <a:ext cx="1095977" cy="1095977"/>
          </a:xfrm>
          <a:prstGeom prst="rect">
            <a:avLst/>
          </a:prstGeom>
        </p:spPr>
      </p:pic>
      <p:pic>
        <p:nvPicPr>
          <p:cNvPr id="8" name="Picture 7">
            <a:extLst>
              <a:ext uri="{FF2B5EF4-FFF2-40B4-BE49-F238E27FC236}">
                <a16:creationId xmlns:a16="http://schemas.microsoft.com/office/drawing/2014/main" id="{0EFF01FE-9E3E-48D3-AEBD-58FC99CE23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970" y="2881011"/>
            <a:ext cx="1095977" cy="1095977"/>
          </a:xfrm>
          <a:prstGeom prst="rect">
            <a:avLst/>
          </a:prstGeom>
        </p:spPr>
      </p:pic>
      <p:pic>
        <p:nvPicPr>
          <p:cNvPr id="10" name="Picture 9">
            <a:extLst>
              <a:ext uri="{FF2B5EF4-FFF2-40B4-BE49-F238E27FC236}">
                <a16:creationId xmlns:a16="http://schemas.microsoft.com/office/drawing/2014/main" id="{BB92798E-9B9E-47B4-9CD3-0B91DD79CF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5233" y="2800350"/>
            <a:ext cx="1101533" cy="1101533"/>
          </a:xfrm>
          <a:prstGeom prst="rect">
            <a:avLst/>
          </a:prstGeom>
        </p:spPr>
      </p:pic>
      <p:sp>
        <p:nvSpPr>
          <p:cNvPr id="12" name="Rectangle 11">
            <a:extLst>
              <a:ext uri="{FF2B5EF4-FFF2-40B4-BE49-F238E27FC236}">
                <a16:creationId xmlns:a16="http://schemas.microsoft.com/office/drawing/2014/main" id="{00E51BE4-FD4E-4B3B-BEC5-126CC753E46A}"/>
              </a:ext>
            </a:extLst>
          </p:cNvPr>
          <p:cNvSpPr/>
          <p:nvPr/>
        </p:nvSpPr>
        <p:spPr>
          <a:xfrm>
            <a:off x="1066104" y="4280292"/>
            <a:ext cx="2523356" cy="584775"/>
          </a:xfrm>
          <a:prstGeom prst="rect">
            <a:avLst/>
          </a:prstGeom>
        </p:spPr>
        <p:txBody>
          <a:bodyPr wrap="square">
            <a:spAutoFit/>
          </a:bodyPr>
          <a:lstStyle/>
          <a:p>
            <a:pPr algn="ctr"/>
            <a:r>
              <a:rPr lang="en-US" sz="3200" spc="-1" dirty="0">
                <a:solidFill>
                  <a:srgbClr val="FFDC77"/>
                </a:solidFill>
                <a:uFill>
                  <a:solidFill>
                    <a:srgbClr val="FFFFFF"/>
                  </a:solidFill>
                </a:uFill>
                <a:latin typeface="Fredoka One"/>
              </a:rPr>
              <a:t>Visual</a:t>
            </a:r>
            <a:endParaRPr lang="en-US" sz="3200" dirty="0"/>
          </a:p>
        </p:txBody>
      </p:sp>
      <p:sp>
        <p:nvSpPr>
          <p:cNvPr id="13" name="Rectangle 12">
            <a:extLst>
              <a:ext uri="{FF2B5EF4-FFF2-40B4-BE49-F238E27FC236}">
                <a16:creationId xmlns:a16="http://schemas.microsoft.com/office/drawing/2014/main" id="{EBA5415B-8946-41F0-836F-9161EBBF1047}"/>
              </a:ext>
            </a:extLst>
          </p:cNvPr>
          <p:cNvSpPr/>
          <p:nvPr/>
        </p:nvSpPr>
        <p:spPr>
          <a:xfrm>
            <a:off x="8675363" y="4280290"/>
            <a:ext cx="2523356" cy="584775"/>
          </a:xfrm>
          <a:prstGeom prst="rect">
            <a:avLst/>
          </a:prstGeom>
        </p:spPr>
        <p:txBody>
          <a:bodyPr wrap="square">
            <a:spAutoFit/>
          </a:bodyPr>
          <a:lstStyle/>
          <a:p>
            <a:pPr algn="ctr"/>
            <a:r>
              <a:rPr lang="en-US" sz="3200" spc="-1" dirty="0">
                <a:solidFill>
                  <a:srgbClr val="FFDC77"/>
                </a:solidFill>
                <a:uFill>
                  <a:solidFill>
                    <a:srgbClr val="FFFFFF"/>
                  </a:solidFill>
                </a:uFill>
                <a:latin typeface="Fredoka One"/>
              </a:rPr>
              <a:t>Cognitive</a:t>
            </a:r>
            <a:endParaRPr lang="en-US" sz="3200" dirty="0"/>
          </a:p>
        </p:txBody>
      </p:sp>
      <p:sp>
        <p:nvSpPr>
          <p:cNvPr id="14" name="Rectangle 13">
            <a:extLst>
              <a:ext uri="{FF2B5EF4-FFF2-40B4-BE49-F238E27FC236}">
                <a16:creationId xmlns:a16="http://schemas.microsoft.com/office/drawing/2014/main" id="{9CCD48E7-1E10-4A68-B98C-1B73C0CA3892}"/>
              </a:ext>
            </a:extLst>
          </p:cNvPr>
          <p:cNvSpPr/>
          <p:nvPr/>
        </p:nvSpPr>
        <p:spPr>
          <a:xfrm>
            <a:off x="4834321" y="4280291"/>
            <a:ext cx="2523356" cy="584775"/>
          </a:xfrm>
          <a:prstGeom prst="rect">
            <a:avLst/>
          </a:prstGeom>
        </p:spPr>
        <p:txBody>
          <a:bodyPr wrap="square">
            <a:spAutoFit/>
          </a:bodyPr>
          <a:lstStyle/>
          <a:p>
            <a:pPr algn="ctr"/>
            <a:r>
              <a:rPr lang="en-US" sz="3200" spc="-1" dirty="0">
                <a:solidFill>
                  <a:srgbClr val="FFDC77"/>
                </a:solidFill>
                <a:uFill>
                  <a:solidFill>
                    <a:srgbClr val="FFFFFF"/>
                  </a:solidFill>
                </a:uFill>
                <a:latin typeface="Fredoka One"/>
              </a:rPr>
              <a:t>Manual</a:t>
            </a:r>
            <a:endParaRPr lang="en-US" sz="3200" dirty="0"/>
          </a:p>
        </p:txBody>
      </p:sp>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9ECEB1-4B87-4A63-A9C2-828C633C5162}"/>
              </a:ext>
            </a:extLst>
          </p:cNvPr>
          <p:cNvPicPr>
            <a:picLocks noChangeAspect="1"/>
          </p:cNvPicPr>
          <p:nvPr/>
        </p:nvPicPr>
        <p:blipFill>
          <a:blip r:embed="rId3">
            <a:clrChange>
              <a:clrFrom>
                <a:srgbClr val="372B75"/>
              </a:clrFrom>
              <a:clrTo>
                <a:srgbClr val="372B75">
                  <a:alpha val="0"/>
                </a:srgbClr>
              </a:clrTo>
            </a:clrChange>
            <a:extLst>
              <a:ext uri="{28A0092B-C50C-407E-A947-70E740481C1C}">
                <a14:useLocalDpi xmlns:a14="http://schemas.microsoft.com/office/drawing/2010/main" val="0"/>
              </a:ext>
            </a:extLst>
          </a:blip>
          <a:stretch>
            <a:fillRect/>
          </a:stretch>
        </p:blipFill>
        <p:spPr>
          <a:xfrm>
            <a:off x="0" y="3351762"/>
            <a:ext cx="6237690" cy="3506238"/>
          </a:xfrm>
          <a:prstGeom prst="rect">
            <a:avLst/>
          </a:prstGeom>
        </p:spPr>
      </p:pic>
      <p:sp>
        <p:nvSpPr>
          <p:cNvPr id="3" name="CustomShape 2">
            <a:extLst>
              <a:ext uri="{FF2B5EF4-FFF2-40B4-BE49-F238E27FC236}">
                <a16:creationId xmlns:a16="http://schemas.microsoft.com/office/drawing/2014/main" id="{9C446194-0977-4BD2-8BC7-C3017B092039}"/>
              </a:ext>
            </a:extLst>
          </p:cNvPr>
          <p:cNvSpPr/>
          <p:nvPr/>
        </p:nvSpPr>
        <p:spPr>
          <a:xfrm>
            <a:off x="6727440" y="3351762"/>
            <a:ext cx="5130000" cy="3610757"/>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r>
              <a:rPr lang="en-US" sz="2400" b="0" strike="noStrike" spc="-1" dirty="0">
                <a:solidFill>
                  <a:schemeClr val="bg1"/>
                </a:solidFill>
                <a:uFill>
                  <a:solidFill>
                    <a:srgbClr val="FFFFFF"/>
                  </a:solidFill>
                </a:uFill>
                <a:latin typeface="Nexa Bold" panose="02000000000000000000" pitchFamily="50" charset="0"/>
              </a:rPr>
              <a:t>"</a:t>
            </a:r>
            <a:r>
              <a:rPr lang="en-US" sz="2400" b="0" strike="noStrike" spc="-1" dirty="0" err="1">
                <a:solidFill>
                  <a:schemeClr val="bg1"/>
                </a:solidFill>
                <a:uFill>
                  <a:solidFill>
                    <a:srgbClr val="FFFFFF"/>
                  </a:solidFill>
                </a:uFill>
                <a:latin typeface="Nexa Bold" panose="02000000000000000000" pitchFamily="50" charset="0"/>
              </a:rPr>
              <a:t>Pengemudi</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muda</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memiliki</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kemungkinan</a:t>
            </a:r>
            <a:r>
              <a:rPr lang="en-US" sz="2400" b="0" strike="noStrike" spc="-1" dirty="0">
                <a:solidFill>
                  <a:srgbClr val="000000"/>
                </a:solidFill>
                <a:uFill>
                  <a:solidFill>
                    <a:srgbClr val="FFFFFF"/>
                  </a:solidFill>
                </a:uFill>
                <a:latin typeface="Nexa Bold" panose="02000000000000000000" pitchFamily="50" charset="0"/>
              </a:rPr>
              <a:t> </a:t>
            </a:r>
            <a:r>
              <a:rPr lang="en-US" sz="2400" b="0" strike="noStrike" spc="-1" dirty="0">
                <a:solidFill>
                  <a:srgbClr val="FFDC77"/>
                </a:solidFill>
                <a:uFill>
                  <a:solidFill>
                    <a:srgbClr val="FFFFFF"/>
                  </a:solidFill>
                </a:uFill>
                <a:latin typeface="Nexa Bold" panose="02000000000000000000" pitchFamily="50" charset="0"/>
              </a:rPr>
              <a:t>4 kali </a:t>
            </a:r>
            <a:r>
              <a:rPr lang="en-US" sz="2400" b="0" strike="noStrike" spc="-1" dirty="0" err="1">
                <a:solidFill>
                  <a:srgbClr val="FFDC77"/>
                </a:solidFill>
                <a:uFill>
                  <a:solidFill>
                    <a:srgbClr val="FFFFFF"/>
                  </a:solidFill>
                </a:uFill>
                <a:latin typeface="Nexa Bold" panose="02000000000000000000" pitchFamily="50" charset="0"/>
              </a:rPr>
              <a:t>lebih</a:t>
            </a:r>
            <a:r>
              <a:rPr lang="en-US" sz="2400" b="0" strike="noStrike" spc="-1" dirty="0">
                <a:solidFill>
                  <a:srgbClr val="FFDC77"/>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besar</a:t>
            </a:r>
            <a:r>
              <a:rPr lang="en-US" sz="2400" b="0" strike="noStrike" spc="-1" dirty="0">
                <a:solidFill>
                  <a:srgbClr val="000000"/>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dibandingkan</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kelompok</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usia</a:t>
            </a:r>
            <a:r>
              <a:rPr lang="en-US" sz="2400" b="0" strike="noStrike" spc="-1" dirty="0">
                <a:solidFill>
                  <a:schemeClr val="bg1"/>
                </a:solidFill>
                <a:uFill>
                  <a:solidFill>
                    <a:srgbClr val="FFFFFF"/>
                  </a:solidFill>
                </a:uFill>
                <a:latin typeface="Nexa Bold" panose="02000000000000000000" pitchFamily="50" charset="0"/>
              </a:rPr>
              <a:t> lain </a:t>
            </a:r>
            <a:r>
              <a:rPr lang="en-US" sz="2400" b="0" strike="noStrike" spc="-1" dirty="0" err="1">
                <a:solidFill>
                  <a:schemeClr val="bg1"/>
                </a:solidFill>
                <a:uFill>
                  <a:solidFill>
                    <a:srgbClr val="FFFFFF"/>
                  </a:solidFill>
                </a:uFill>
                <a:latin typeface="Nexa Bold" panose="02000000000000000000" pitchFamily="50" charset="0"/>
              </a:rPr>
              <a:t>untuk</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terlibat</a:t>
            </a:r>
            <a:r>
              <a:rPr lang="en-US" sz="2400" b="0" strike="noStrike" spc="-1" dirty="0">
                <a:solidFill>
                  <a:srgbClr val="FFDC77"/>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dalam</a:t>
            </a:r>
            <a:r>
              <a:rPr lang="en-US" sz="2400" b="0" strike="noStrike" spc="-1" dirty="0">
                <a:solidFill>
                  <a:srgbClr val="FFDC77"/>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kecelakaan</a:t>
            </a:r>
            <a:r>
              <a:rPr lang="en-US" sz="2400" b="0" strike="noStrike" spc="-1" dirty="0">
                <a:solidFill>
                  <a:srgbClr val="FFDC77"/>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saat</a:t>
            </a:r>
            <a:r>
              <a:rPr lang="en-US" sz="2400" b="0" strike="noStrike" spc="-1" dirty="0">
                <a:solidFill>
                  <a:srgbClr val="FFDC77"/>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terganggu</a:t>
            </a:r>
            <a:r>
              <a:rPr lang="en-US" sz="2400" b="0" strike="noStrike" spc="-1" dirty="0">
                <a:solidFill>
                  <a:schemeClr val="bg1"/>
                </a:solidFill>
                <a:uFill>
                  <a:solidFill>
                    <a:srgbClr val="FFFFFF"/>
                  </a:solidFill>
                </a:uFill>
                <a:latin typeface="Nexa Bold" panose="02000000000000000000" pitchFamily="50" charset="0"/>
              </a:rPr>
              <a:t>".</a:t>
            </a:r>
          </a:p>
          <a:p>
            <a:pPr algn="r">
              <a:lnSpc>
                <a:spcPct val="100000"/>
              </a:lnSpc>
            </a:pPr>
            <a:r>
              <a:rPr lang="en-US" sz="1100" spc="-1" dirty="0">
                <a:solidFill>
                  <a:schemeClr val="bg1"/>
                </a:solidFill>
                <a:uFill>
                  <a:solidFill>
                    <a:srgbClr val="FFFFFF"/>
                  </a:solidFill>
                </a:uFill>
                <a:latin typeface="Nexa Bold" panose="02000000000000000000" pitchFamily="50" charset="0"/>
              </a:rPr>
              <a:t>(</a:t>
            </a:r>
            <a:r>
              <a:rPr lang="en-US" sz="1100" b="0" strike="noStrike" spc="-1" dirty="0">
                <a:solidFill>
                  <a:schemeClr val="bg1"/>
                </a:solidFill>
                <a:uFill>
                  <a:solidFill>
                    <a:srgbClr val="FFFFFF"/>
                  </a:solidFill>
                </a:uFill>
                <a:latin typeface="Nexa Bold" panose="02000000000000000000" pitchFamily="50" charset="0"/>
              </a:rPr>
              <a:t>Distraction.gov)</a:t>
            </a:r>
          </a:p>
        </p:txBody>
      </p:sp>
      <p:sp>
        <p:nvSpPr>
          <p:cNvPr id="4" name="CustomShape 2">
            <a:extLst>
              <a:ext uri="{FF2B5EF4-FFF2-40B4-BE49-F238E27FC236}">
                <a16:creationId xmlns:a16="http://schemas.microsoft.com/office/drawing/2014/main" id="{3C6FB292-AE1A-4FDD-9544-4B9988ABF1B5}"/>
              </a:ext>
            </a:extLst>
          </p:cNvPr>
          <p:cNvSpPr/>
          <p:nvPr/>
        </p:nvSpPr>
        <p:spPr>
          <a:xfrm>
            <a:off x="412155" y="446892"/>
            <a:ext cx="11367690" cy="2857245"/>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000" b="0" strike="noStrike" spc="-1" dirty="0">
                <a:solidFill>
                  <a:srgbClr val="FFDC77"/>
                </a:solidFill>
                <a:uFill>
                  <a:solidFill>
                    <a:srgbClr val="FFFFFF"/>
                  </a:solidFill>
                </a:uFill>
                <a:latin typeface="Nexa Bold" panose="02000000000000000000" pitchFamily="50" charset="0"/>
              </a:rPr>
              <a:t>FOMO </a:t>
            </a:r>
            <a:r>
              <a:rPr lang="en-US" sz="4000" b="0" strike="noStrike" spc="-1" dirty="0">
                <a:solidFill>
                  <a:schemeClr val="bg1"/>
                </a:solidFill>
                <a:uFill>
                  <a:solidFill>
                    <a:srgbClr val="FFFFFF"/>
                  </a:solidFill>
                </a:uFill>
                <a:latin typeface="Nexa Bold" panose="02000000000000000000" pitchFamily="50" charset="0"/>
              </a:rPr>
              <a:t>: It’s a Real Thing.</a:t>
            </a:r>
          </a:p>
          <a:p>
            <a:pPr algn="ctr">
              <a:lnSpc>
                <a:spcPct val="100000"/>
              </a:lnSpc>
            </a:pPr>
            <a:endParaRPr lang="en-US" sz="4000" spc="-1" dirty="0">
              <a:solidFill>
                <a:schemeClr val="bg1"/>
              </a:solidFill>
              <a:uFill>
                <a:solidFill>
                  <a:srgbClr val="FFFFFF"/>
                </a:solidFill>
              </a:uFill>
              <a:latin typeface="Nexa Bold" panose="02000000000000000000" pitchFamily="50" charset="0"/>
            </a:endParaRPr>
          </a:p>
          <a:p>
            <a:pPr algn="ctr">
              <a:lnSpc>
                <a:spcPct val="100000"/>
              </a:lnSpc>
            </a:pPr>
            <a:r>
              <a:rPr lang="en-US" sz="2400" i="1" dirty="0">
                <a:solidFill>
                  <a:schemeClr val="bg1"/>
                </a:solidFill>
                <a:latin typeface="Nexa Bold" panose="02000000000000000000" pitchFamily="50" charset="0"/>
              </a:rPr>
              <a:t>Fear of Missing Out.</a:t>
            </a:r>
            <a:r>
              <a:rPr lang="en-US" sz="2400" dirty="0">
                <a:solidFill>
                  <a:schemeClr val="bg1"/>
                </a:solidFill>
                <a:latin typeface="Nexa Bold" panose="02000000000000000000" pitchFamily="50" charset="0"/>
              </a:rPr>
              <a:t> </a:t>
            </a:r>
          </a:p>
          <a:p>
            <a:pPr algn="ctr">
              <a:lnSpc>
                <a:spcPct val="100000"/>
              </a:lnSpc>
            </a:pPr>
            <a:r>
              <a:rPr lang="en-US" sz="2000" dirty="0">
                <a:solidFill>
                  <a:srgbClr val="FFDC77"/>
                </a:solidFill>
                <a:latin typeface="Nexa Bold" panose="02000000000000000000" pitchFamily="50" charset="0"/>
              </a:rPr>
              <a:t>Rasa </a:t>
            </a:r>
            <a:r>
              <a:rPr lang="en-US" sz="2000" dirty="0" err="1">
                <a:solidFill>
                  <a:srgbClr val="FFDC77"/>
                </a:solidFill>
                <a:latin typeface="Nexa Bold" panose="02000000000000000000" pitchFamily="50" charset="0"/>
              </a:rPr>
              <a:t>takut</a:t>
            </a:r>
            <a:r>
              <a:rPr lang="en-US" sz="2000" dirty="0">
                <a:solidFill>
                  <a:srgbClr val="FFDC77"/>
                </a:solidFill>
                <a:latin typeface="Nexa Bold" panose="02000000000000000000" pitchFamily="50" charset="0"/>
              </a:rPr>
              <a:t> </a:t>
            </a:r>
            <a:r>
              <a:rPr lang="en-US" sz="2000" dirty="0" err="1">
                <a:solidFill>
                  <a:srgbClr val="FFDC77"/>
                </a:solidFill>
                <a:latin typeface="Nexa Bold" panose="02000000000000000000" pitchFamily="50" charset="0"/>
              </a:rPr>
              <a:t>tertinggal</a:t>
            </a:r>
            <a:r>
              <a:rPr lang="en-US" sz="2000" dirty="0">
                <a:solidFill>
                  <a:srgbClr val="FFDC77"/>
                </a:solidFill>
                <a:latin typeface="Nexa Bold" panose="02000000000000000000" pitchFamily="50" charset="0"/>
              </a:rPr>
              <a:t> </a:t>
            </a:r>
            <a:r>
              <a:rPr lang="en-US" sz="2000" dirty="0" err="1">
                <a:solidFill>
                  <a:schemeClr val="bg1"/>
                </a:solidFill>
                <a:latin typeface="Nexa Bold" panose="02000000000000000000" pitchFamily="50" charset="0"/>
              </a:rPr>
              <a:t>berita</a:t>
            </a:r>
            <a:r>
              <a:rPr lang="en-US" sz="2000" dirty="0">
                <a:solidFill>
                  <a:srgbClr val="FFDC77"/>
                </a:solidFill>
                <a:latin typeface="Nexa Bold" panose="02000000000000000000" pitchFamily="50" charset="0"/>
              </a:rPr>
              <a:t> </a:t>
            </a:r>
            <a:r>
              <a:rPr lang="en-US" sz="2000" dirty="0">
                <a:solidFill>
                  <a:schemeClr val="bg1"/>
                </a:solidFill>
                <a:latin typeface="Nexa Bold" panose="02000000000000000000" pitchFamily="50" charset="0"/>
              </a:rPr>
              <a:t>di </a:t>
            </a:r>
            <a:r>
              <a:rPr lang="en-US" sz="2000" dirty="0" err="1">
                <a:solidFill>
                  <a:schemeClr val="bg1"/>
                </a:solidFill>
                <a:latin typeface="Nexa Bold" panose="02000000000000000000" pitchFamily="50" charset="0"/>
              </a:rPr>
              <a:t>sosial</a:t>
            </a:r>
            <a:r>
              <a:rPr lang="en-US" sz="2000" dirty="0">
                <a:solidFill>
                  <a:schemeClr val="bg1"/>
                </a:solidFill>
                <a:latin typeface="Nexa Bold" panose="02000000000000000000" pitchFamily="50" charset="0"/>
              </a:rPr>
              <a:t> media, </a:t>
            </a:r>
            <a:r>
              <a:rPr lang="en-US" sz="2000" dirty="0" err="1">
                <a:solidFill>
                  <a:srgbClr val="FFDC77"/>
                </a:solidFill>
                <a:latin typeface="Nexa Bold" panose="02000000000000000000" pitchFamily="50" charset="0"/>
              </a:rPr>
              <a:t>kecemasan</a:t>
            </a:r>
            <a:r>
              <a:rPr lang="en-US" sz="2000" dirty="0">
                <a:solidFill>
                  <a:schemeClr val="bg1"/>
                </a:solidFill>
                <a:latin typeface="Nexa Bold" panose="02000000000000000000" pitchFamily="50" charset="0"/>
              </a:rPr>
              <a:t> </a:t>
            </a:r>
            <a:r>
              <a:rPr lang="en-US" sz="2000" dirty="0" err="1">
                <a:solidFill>
                  <a:schemeClr val="bg1"/>
                </a:solidFill>
                <a:latin typeface="Nexa Bold" panose="02000000000000000000" pitchFamily="50" charset="0"/>
              </a:rPr>
              <a:t>tidak</a:t>
            </a:r>
            <a:r>
              <a:rPr lang="en-US" sz="2000" dirty="0">
                <a:solidFill>
                  <a:schemeClr val="bg1"/>
                </a:solidFill>
                <a:latin typeface="Nexa Bold" panose="02000000000000000000" pitchFamily="50" charset="0"/>
              </a:rPr>
              <a:t> update. </a:t>
            </a:r>
          </a:p>
          <a:p>
            <a:pPr algn="ctr">
              <a:lnSpc>
                <a:spcPct val="100000"/>
              </a:lnSpc>
            </a:pPr>
            <a:r>
              <a:rPr lang="en-US" sz="2000" dirty="0">
                <a:solidFill>
                  <a:schemeClr val="bg1"/>
                </a:solidFill>
                <a:latin typeface="Nexa Bold" panose="02000000000000000000" pitchFamily="50" charset="0"/>
              </a:rPr>
              <a:t>FOMO </a:t>
            </a:r>
            <a:r>
              <a:rPr lang="en-US" sz="2000" dirty="0" err="1">
                <a:solidFill>
                  <a:schemeClr val="bg1"/>
                </a:solidFill>
                <a:latin typeface="Nexa Bold" panose="02000000000000000000" pitchFamily="50" charset="0"/>
              </a:rPr>
              <a:t>adalah</a:t>
            </a:r>
            <a:r>
              <a:rPr lang="en-US" sz="2000" dirty="0">
                <a:solidFill>
                  <a:schemeClr val="bg1"/>
                </a:solidFill>
                <a:latin typeface="Nexa Bold" panose="02000000000000000000" pitchFamily="50" charset="0"/>
              </a:rPr>
              <a:t> "</a:t>
            </a:r>
            <a:r>
              <a:rPr lang="en-US" sz="2000" dirty="0" err="1">
                <a:solidFill>
                  <a:srgbClr val="FFDC77"/>
                </a:solidFill>
                <a:latin typeface="Nexa Bold" panose="02000000000000000000" pitchFamily="50" charset="0"/>
              </a:rPr>
              <a:t>penyakit</a:t>
            </a:r>
            <a:r>
              <a:rPr lang="en-US" sz="2000" dirty="0">
                <a:solidFill>
                  <a:schemeClr val="bg1"/>
                </a:solidFill>
                <a:latin typeface="Nexa Bold" panose="02000000000000000000" pitchFamily="50" charset="0"/>
              </a:rPr>
              <a:t>" para </a:t>
            </a:r>
            <a:r>
              <a:rPr lang="en-US" sz="2000" dirty="0" err="1">
                <a:solidFill>
                  <a:schemeClr val="bg1"/>
                </a:solidFill>
                <a:latin typeface="Nexa Bold" panose="02000000000000000000" pitchFamily="50" charset="0"/>
              </a:rPr>
              <a:t>penggila</a:t>
            </a:r>
            <a:r>
              <a:rPr lang="en-US" sz="2000" dirty="0">
                <a:solidFill>
                  <a:schemeClr val="bg1"/>
                </a:solidFill>
                <a:latin typeface="Nexa Bold" panose="02000000000000000000" pitchFamily="50" charset="0"/>
              </a:rPr>
              <a:t> media </a:t>
            </a:r>
            <a:r>
              <a:rPr lang="en-US" sz="2000" dirty="0" err="1">
                <a:solidFill>
                  <a:schemeClr val="bg1"/>
                </a:solidFill>
                <a:latin typeface="Nexa Bold" panose="02000000000000000000" pitchFamily="50" charset="0"/>
              </a:rPr>
              <a:t>sosial</a:t>
            </a:r>
            <a:r>
              <a:rPr lang="en-US" sz="2000" dirty="0">
                <a:solidFill>
                  <a:schemeClr val="bg1"/>
                </a:solidFill>
                <a:latin typeface="Nexa Bold" panose="02000000000000000000" pitchFamily="50" charset="0"/>
              </a:rPr>
              <a:t>. </a:t>
            </a:r>
            <a:endParaRPr lang="en-US" sz="2000" b="0" strike="noStrike" spc="-1" dirty="0">
              <a:solidFill>
                <a:schemeClr val="bg1"/>
              </a:solidFill>
              <a:uFill>
                <a:solidFill>
                  <a:srgbClr val="FFFFFF"/>
                </a:solidFill>
              </a:uFill>
              <a:latin typeface="Nexa Bold" panose="02000000000000000000" pitchFamily="50" charset="0"/>
            </a:endParaRPr>
          </a:p>
        </p:txBody>
      </p:sp>
    </p:spTree>
  </p:cSld>
  <p:clrMapOvr>
    <a:masterClrMapping/>
  </p:clrMapOvr>
  <p:transition spd="med">
    <p:pull dir="r"/>
  </p:transition>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repl">
                                        <p:cTn id="7" dur="500" fill="hold"/>
                                        <p:tgtEl>
                                          <p:spTgt spid="3">
                                            <p:txEl>
                                              <p:pRg st="0" end="0"/>
                                            </p:txEl>
                                          </p:spTgt>
                                        </p:tgtEl>
                                        <p:attrNameLst>
                                          <p:attrName/>
                                        </p:attrNameLst>
                                      </p:cBhvr>
                                      <p:tavLst>
                                        <p:tav tm="0">
                                          <p:val>
                                            <p:boolVal val="0"/>
                                          </p:val>
                                        </p:tav>
                                        <p:tav tm="100000">
                                          <p:val>
                                            <p:strVal val="#ppt_w"/>
                                          </p:val>
                                        </p:tav>
                                      </p:tavLst>
                                    </p:anim>
                                    <p:anim calcmode="lin" valueType="num">
                                      <p:cBhvr additive="repl">
                                        <p:cTn id="8" dur="500" fill="hold"/>
                                        <p:tgtEl>
                                          <p:spTgt spid="3">
                                            <p:txEl>
                                              <p:pRg st="0" end="0"/>
                                            </p:txEl>
                                          </p:spTgt>
                                        </p:tgtEl>
                                        <p:attrNameLst>
                                          <p:attrName/>
                                        </p:attrNameLst>
                                      </p:cBhvr>
                                      <p:tavLst>
                                        <p:tav tm="0">
                                          <p:val>
                                            <p:boolVal val="0"/>
                                          </p:val>
                                        </p:tav>
                                        <p:tav tm="100000">
                                          <p:val>
                                            <p:strVal val="#ppt_h"/>
                                          </p:val>
                                        </p:tav>
                                      </p:tavLst>
                                    </p:anim>
                                    <p:animEffect transition="in" filter="fade">
                                      <p:cBhvr additive="repl">
                                        <p:cTn id="9" dur="500"/>
                                        <p:tgtEl>
                                          <p:spTgt spid="3">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repl">
                                        <p:cTn id="13" dur="500" fill="hold"/>
                                        <p:tgtEl>
                                          <p:spTgt spid="3">
                                            <p:txEl>
                                              <p:pRg st="1" end="1"/>
                                            </p:txEl>
                                          </p:spTgt>
                                        </p:tgtEl>
                                        <p:attrNameLst>
                                          <p:attrName/>
                                        </p:attrNameLst>
                                      </p:cBhvr>
                                      <p:tavLst>
                                        <p:tav tm="0">
                                          <p:val>
                                            <p:boolVal val="0"/>
                                          </p:val>
                                        </p:tav>
                                        <p:tav tm="100000">
                                          <p:val>
                                            <p:strVal val="#ppt_w"/>
                                          </p:val>
                                        </p:tav>
                                      </p:tavLst>
                                    </p:anim>
                                    <p:anim calcmode="lin" valueType="num">
                                      <p:cBhvr additive="repl">
                                        <p:cTn id="14" dur="500" fill="hold"/>
                                        <p:tgtEl>
                                          <p:spTgt spid="3">
                                            <p:txEl>
                                              <p:pRg st="1" end="1"/>
                                            </p:txEl>
                                          </p:spTgt>
                                        </p:tgtEl>
                                        <p:attrNameLst>
                                          <p:attrName/>
                                        </p:attrNameLst>
                                      </p:cBhvr>
                                      <p:tavLst>
                                        <p:tav tm="0">
                                          <p:val>
                                            <p:boolVal val="0"/>
                                          </p:val>
                                        </p:tav>
                                        <p:tav tm="100000">
                                          <p:val>
                                            <p:strVal val="#ppt_h"/>
                                          </p:val>
                                        </p:tav>
                                      </p:tavLst>
                                    </p:anim>
                                    <p:animEffect transition="in" filter="fade">
                                      <p:cBhvr additive="repl">
                                        <p:cTn id="15" dur="500"/>
                                        <p:tgtEl>
                                          <p:spTgt spid="3">
                                            <p:txEl>
                                              <p:pRg st="1" end="1"/>
                                            </p:txEl>
                                          </p:spTgt>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repl">
                                        <p:cTn id="19" dur="500" fill="hold"/>
                                        <p:tgtEl>
                                          <p:spTgt spid="4">
                                            <p:txEl>
                                              <p:pRg st="0" end="0"/>
                                            </p:txEl>
                                          </p:spTgt>
                                        </p:tgtEl>
                                        <p:attrNameLst>
                                          <p:attrName/>
                                        </p:attrNameLst>
                                      </p:cBhvr>
                                      <p:tavLst>
                                        <p:tav tm="0">
                                          <p:val>
                                            <p:boolVal val="0"/>
                                          </p:val>
                                        </p:tav>
                                        <p:tav tm="100000">
                                          <p:val>
                                            <p:strVal val="#ppt_w"/>
                                          </p:val>
                                        </p:tav>
                                      </p:tavLst>
                                    </p:anim>
                                    <p:anim calcmode="lin" valueType="num">
                                      <p:cBhvr additive="repl">
                                        <p:cTn id="20" dur="500" fill="hold"/>
                                        <p:tgtEl>
                                          <p:spTgt spid="4">
                                            <p:txEl>
                                              <p:pRg st="0" end="0"/>
                                            </p:txEl>
                                          </p:spTgt>
                                        </p:tgtEl>
                                        <p:attrNameLst>
                                          <p:attrName/>
                                        </p:attrNameLst>
                                      </p:cBhvr>
                                      <p:tavLst>
                                        <p:tav tm="0">
                                          <p:val>
                                            <p:boolVal val="0"/>
                                          </p:val>
                                        </p:tav>
                                        <p:tav tm="100000">
                                          <p:val>
                                            <p:strVal val="#ppt_h"/>
                                          </p:val>
                                        </p:tav>
                                      </p:tavLst>
                                    </p:anim>
                                    <p:animEffect transition="in" filter="fade">
                                      <p:cBhvr additive="repl">
                                        <p:cTn id="21" dur="500"/>
                                        <p:tgtEl>
                                          <p:spTgt spid="4">
                                            <p:txEl>
                                              <p:pRg st="0" end="0"/>
                                            </p:txEl>
                                          </p:spTgt>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repl">
                                        <p:cTn id="25" dur="500" fill="hold"/>
                                        <p:tgtEl>
                                          <p:spTgt spid="4">
                                            <p:txEl>
                                              <p:pRg st="2" end="2"/>
                                            </p:txEl>
                                          </p:spTgt>
                                        </p:tgtEl>
                                        <p:attrNameLst>
                                          <p:attrName/>
                                        </p:attrNameLst>
                                      </p:cBhvr>
                                      <p:tavLst>
                                        <p:tav tm="0">
                                          <p:val>
                                            <p:boolVal val="0"/>
                                          </p:val>
                                        </p:tav>
                                        <p:tav tm="100000">
                                          <p:val>
                                            <p:strVal val="#ppt_w"/>
                                          </p:val>
                                        </p:tav>
                                      </p:tavLst>
                                    </p:anim>
                                    <p:anim calcmode="lin" valueType="num">
                                      <p:cBhvr additive="repl">
                                        <p:cTn id="26" dur="500" fill="hold"/>
                                        <p:tgtEl>
                                          <p:spTgt spid="4">
                                            <p:txEl>
                                              <p:pRg st="2" end="2"/>
                                            </p:txEl>
                                          </p:spTgt>
                                        </p:tgtEl>
                                        <p:attrNameLst>
                                          <p:attrName/>
                                        </p:attrNameLst>
                                      </p:cBhvr>
                                      <p:tavLst>
                                        <p:tav tm="0">
                                          <p:val>
                                            <p:boolVal val="0"/>
                                          </p:val>
                                        </p:tav>
                                        <p:tav tm="100000">
                                          <p:val>
                                            <p:strVal val="#ppt_h"/>
                                          </p:val>
                                        </p:tav>
                                      </p:tavLst>
                                    </p:anim>
                                    <p:animEffect transition="in" filter="fade">
                                      <p:cBhvr additive="repl">
                                        <p:cTn id="27" dur="500"/>
                                        <p:tgtEl>
                                          <p:spTgt spid="4">
                                            <p:txEl>
                                              <p:pRg st="2" end="2"/>
                                            </p:txEl>
                                          </p:spTgt>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 calcmode="lin" valueType="num">
                                      <p:cBhvr additive="repl">
                                        <p:cTn id="31" dur="500" fill="hold"/>
                                        <p:tgtEl>
                                          <p:spTgt spid="4">
                                            <p:txEl>
                                              <p:pRg st="3" end="3"/>
                                            </p:txEl>
                                          </p:spTgt>
                                        </p:tgtEl>
                                        <p:attrNameLst>
                                          <p:attrName/>
                                        </p:attrNameLst>
                                      </p:cBhvr>
                                      <p:tavLst>
                                        <p:tav tm="0">
                                          <p:val>
                                            <p:boolVal val="0"/>
                                          </p:val>
                                        </p:tav>
                                        <p:tav tm="100000">
                                          <p:val>
                                            <p:strVal val="#ppt_w"/>
                                          </p:val>
                                        </p:tav>
                                      </p:tavLst>
                                    </p:anim>
                                    <p:anim calcmode="lin" valueType="num">
                                      <p:cBhvr additive="repl">
                                        <p:cTn id="32" dur="500" fill="hold"/>
                                        <p:tgtEl>
                                          <p:spTgt spid="4">
                                            <p:txEl>
                                              <p:pRg st="3" end="3"/>
                                            </p:txEl>
                                          </p:spTgt>
                                        </p:tgtEl>
                                        <p:attrNameLst>
                                          <p:attrName/>
                                        </p:attrNameLst>
                                      </p:cBhvr>
                                      <p:tavLst>
                                        <p:tav tm="0">
                                          <p:val>
                                            <p:boolVal val="0"/>
                                          </p:val>
                                        </p:tav>
                                        <p:tav tm="100000">
                                          <p:val>
                                            <p:strVal val="#ppt_h"/>
                                          </p:val>
                                        </p:tav>
                                      </p:tavLst>
                                    </p:anim>
                                    <p:animEffect transition="in" filter="fade">
                                      <p:cBhvr additive="repl">
                                        <p:cTn id="33" dur="500"/>
                                        <p:tgtEl>
                                          <p:spTgt spid="4">
                                            <p:txEl>
                                              <p:pRg st="3" end="3"/>
                                            </p:txEl>
                                          </p:spTgt>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 calcmode="lin" valueType="num">
                                      <p:cBhvr additive="repl">
                                        <p:cTn id="37" dur="500" fill="hold"/>
                                        <p:tgtEl>
                                          <p:spTgt spid="4">
                                            <p:txEl>
                                              <p:pRg st="4" end="4"/>
                                            </p:txEl>
                                          </p:spTgt>
                                        </p:tgtEl>
                                        <p:attrNameLst>
                                          <p:attrName/>
                                        </p:attrNameLst>
                                      </p:cBhvr>
                                      <p:tavLst>
                                        <p:tav tm="0">
                                          <p:val>
                                            <p:boolVal val="0"/>
                                          </p:val>
                                        </p:tav>
                                        <p:tav tm="100000">
                                          <p:val>
                                            <p:strVal val="#ppt_w"/>
                                          </p:val>
                                        </p:tav>
                                      </p:tavLst>
                                    </p:anim>
                                    <p:anim calcmode="lin" valueType="num">
                                      <p:cBhvr additive="repl">
                                        <p:cTn id="38" dur="500" fill="hold"/>
                                        <p:tgtEl>
                                          <p:spTgt spid="4">
                                            <p:txEl>
                                              <p:pRg st="4" end="4"/>
                                            </p:txEl>
                                          </p:spTgt>
                                        </p:tgtEl>
                                        <p:attrNameLst>
                                          <p:attrName/>
                                        </p:attrNameLst>
                                      </p:cBhvr>
                                      <p:tavLst>
                                        <p:tav tm="0">
                                          <p:val>
                                            <p:boolVal val="0"/>
                                          </p:val>
                                        </p:tav>
                                        <p:tav tm="100000">
                                          <p:val>
                                            <p:strVal val="#ppt_h"/>
                                          </p:val>
                                        </p:tav>
                                      </p:tavLst>
                                    </p:anim>
                                    <p:animEffect transition="in" filter="fade">
                                      <p:cBhvr additive="repl">
                                        <p:cTn id="3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3913560" y="188640"/>
            <a:ext cx="4364640" cy="1348200"/>
          </a:xfrm>
          <a:prstGeom prst="rect">
            <a:avLst/>
          </a:prstGeom>
          <a:noFill/>
          <a:ln>
            <a:noFill/>
          </a:ln>
        </p:spPr>
        <p:style>
          <a:lnRef idx="0">
            <a:scrgbClr r="0" g="0" b="0"/>
          </a:lnRef>
          <a:fillRef idx="0">
            <a:scrgbClr r="0" g="0" b="0"/>
          </a:fillRef>
          <a:effectRef idx="0">
            <a:scrgbClr r="0" g="0" b="0"/>
          </a:effectRef>
          <a:fontRef idx="minor"/>
        </p:style>
      </p:sp>
      <p:sp>
        <p:nvSpPr>
          <p:cNvPr id="110" name="CustomShape 2"/>
          <p:cNvSpPr/>
          <p:nvPr/>
        </p:nvSpPr>
        <p:spPr>
          <a:xfrm>
            <a:off x="402840" y="1946520"/>
            <a:ext cx="5130000" cy="41778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800" b="0" strike="noStrike" spc="-1" dirty="0" err="1">
                <a:solidFill>
                  <a:srgbClr val="FFFFFF"/>
                </a:solidFill>
                <a:uFill>
                  <a:solidFill>
                    <a:srgbClr val="FFFFFF"/>
                  </a:solidFill>
                </a:uFill>
                <a:latin typeface="Nexa Bold"/>
              </a:rPr>
              <a:t>Sekitar</a:t>
            </a:r>
            <a:r>
              <a:rPr lang="en-US" sz="2800" b="0" strike="noStrike" spc="-1" dirty="0">
                <a:solidFill>
                  <a:srgbClr val="FFFFFF"/>
                </a:solidFill>
                <a:uFill>
                  <a:solidFill>
                    <a:srgbClr val="FFFFFF"/>
                  </a:solidFill>
                </a:uFill>
                <a:latin typeface="Nexa Bold"/>
              </a:rPr>
              <a:t> </a:t>
            </a:r>
            <a:r>
              <a:rPr lang="en-US" sz="5400" b="0" strike="noStrike" spc="-1" dirty="0">
                <a:solidFill>
                  <a:srgbClr val="FFDC77"/>
                </a:solidFill>
                <a:uFill>
                  <a:solidFill>
                    <a:srgbClr val="FFFFFF"/>
                  </a:solidFill>
                </a:uFill>
                <a:latin typeface="Nexa Bold"/>
              </a:rPr>
              <a:t>23.780</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pengemudi</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diperkirakan</a:t>
            </a:r>
            <a:r>
              <a:rPr lang="en-US" sz="2800" b="0" strike="noStrike" spc="-1" dirty="0">
                <a:solidFill>
                  <a:srgbClr val="FFFFFF"/>
                </a:solidFill>
                <a:uFill>
                  <a:solidFill>
                    <a:srgbClr val="FFFFFF"/>
                  </a:solidFill>
                </a:uFill>
                <a:latin typeface="Nexa Bold"/>
              </a:rPr>
              <a:t> </a:t>
            </a:r>
            <a:r>
              <a:rPr lang="en-US" sz="2800" b="0" strike="noStrike" spc="-1" dirty="0" err="1">
                <a:solidFill>
                  <a:srgbClr val="FFDC77"/>
                </a:solidFill>
                <a:uFill>
                  <a:solidFill>
                    <a:srgbClr val="FFFFFF"/>
                  </a:solidFill>
                </a:uFill>
                <a:latin typeface="Nexa Bold"/>
              </a:rPr>
              <a:t>tewas</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dalam</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kurun</a:t>
            </a:r>
            <a:r>
              <a:rPr lang="en-US" sz="2800" b="0" strike="noStrike" spc="-1" dirty="0">
                <a:solidFill>
                  <a:srgbClr val="FFFFFF"/>
                </a:solidFill>
                <a:uFill>
                  <a:solidFill>
                    <a:srgbClr val="FFFFFF"/>
                  </a:solidFill>
                </a:uFill>
                <a:latin typeface="Nexa Bold"/>
              </a:rPr>
              <a:t> </a:t>
            </a:r>
            <a:r>
              <a:rPr lang="en-US" sz="5400" b="0" strike="noStrike" spc="-1" dirty="0">
                <a:solidFill>
                  <a:srgbClr val="FFDC77"/>
                </a:solidFill>
                <a:uFill>
                  <a:solidFill>
                    <a:srgbClr val="FFFFFF"/>
                  </a:solidFill>
                </a:uFill>
                <a:latin typeface="Nexa Bold"/>
              </a:rPr>
              <a:t>2007</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hingga</a:t>
            </a:r>
            <a:r>
              <a:rPr lang="en-US" sz="2800" b="0" strike="noStrike" spc="-1" dirty="0">
                <a:solidFill>
                  <a:srgbClr val="FFFFFF"/>
                </a:solidFill>
                <a:uFill>
                  <a:solidFill>
                    <a:srgbClr val="FFFFFF"/>
                  </a:solidFill>
                </a:uFill>
                <a:latin typeface="Nexa Bold"/>
              </a:rPr>
              <a:t> </a:t>
            </a:r>
            <a:r>
              <a:rPr lang="en-US" sz="5400" b="0" strike="noStrike" spc="-1" dirty="0">
                <a:solidFill>
                  <a:srgbClr val="FFDC77"/>
                </a:solidFill>
                <a:uFill>
                  <a:solidFill>
                    <a:srgbClr val="FFFFFF"/>
                  </a:solidFill>
                </a:uFill>
                <a:latin typeface="Nexa Bold"/>
              </a:rPr>
              <a:t>2013</a:t>
            </a:r>
            <a:r>
              <a:rPr lang="en-US" sz="2800" b="0" strike="noStrike" spc="-1" dirty="0">
                <a:solidFill>
                  <a:srgbClr val="FFFFFF"/>
                </a:solidFill>
                <a:uFill>
                  <a:solidFill>
                    <a:srgbClr val="FFFFFF"/>
                  </a:solidFill>
                </a:uFill>
                <a:latin typeface="Nexa Bold"/>
              </a:rPr>
              <a:t> </a:t>
            </a:r>
            <a:r>
              <a:rPr lang="en-US" sz="2800" b="0" strike="noStrike" spc="-1" dirty="0" err="1">
                <a:solidFill>
                  <a:srgbClr val="FFDC77"/>
                </a:solidFill>
                <a:uFill>
                  <a:solidFill>
                    <a:srgbClr val="FFFFFF"/>
                  </a:solidFill>
                </a:uFill>
                <a:latin typeface="Nexa Bold"/>
              </a:rPr>
              <a:t>karena</a:t>
            </a:r>
            <a:r>
              <a:rPr lang="en-US" sz="2800" b="0" strike="noStrike" spc="-1" dirty="0">
                <a:solidFill>
                  <a:srgbClr val="FFDC77"/>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berbicara</a:t>
            </a:r>
            <a:r>
              <a:rPr lang="en-US" sz="2800" b="0" strike="noStrike" spc="-1" dirty="0">
                <a:solidFill>
                  <a:srgbClr val="FFDC77"/>
                </a:solidFill>
                <a:uFill>
                  <a:solidFill>
                    <a:srgbClr val="FFFFFF"/>
                  </a:solidFill>
                </a:uFill>
                <a:latin typeface="Nexa Bold"/>
              </a:rPr>
              <a:t> dan </a:t>
            </a:r>
            <a:r>
              <a:rPr lang="en-US" sz="2800" b="0" strike="noStrike" spc="-1" dirty="0" err="1">
                <a:solidFill>
                  <a:srgbClr val="FFFFFF"/>
                </a:solidFill>
                <a:uFill>
                  <a:solidFill>
                    <a:srgbClr val="FFFFFF"/>
                  </a:solidFill>
                </a:uFill>
                <a:latin typeface="Nexa Bold"/>
              </a:rPr>
              <a:t>mengirim</a:t>
            </a:r>
            <a:r>
              <a:rPr lang="en-US" sz="2800" b="0" strike="noStrike" spc="-1" dirty="0">
                <a:solidFill>
                  <a:srgbClr val="FFFFFF"/>
                </a:solidFill>
                <a:uFill>
                  <a:solidFill>
                    <a:srgbClr val="FFFFFF"/>
                  </a:solidFill>
                </a:uFill>
                <a:latin typeface="Nexa Bold"/>
              </a:rPr>
              <a:t> SMS</a:t>
            </a:r>
            <a:r>
              <a:rPr lang="en-US" sz="2800" b="0" strike="noStrike" spc="-1" dirty="0">
                <a:solidFill>
                  <a:srgbClr val="FFDC77"/>
                </a:solidFill>
                <a:uFill>
                  <a:solidFill>
                    <a:srgbClr val="FFFFFF"/>
                  </a:solidFill>
                </a:uFill>
                <a:latin typeface="Nexa Bold"/>
              </a:rPr>
              <a:t> </a:t>
            </a:r>
            <a:r>
              <a:rPr lang="en-US" sz="2800" b="0" strike="noStrike" spc="-1" dirty="0" err="1">
                <a:solidFill>
                  <a:srgbClr val="FFDC77"/>
                </a:solidFill>
                <a:uFill>
                  <a:solidFill>
                    <a:srgbClr val="FFFFFF"/>
                  </a:solidFill>
                </a:uFill>
                <a:latin typeface="Nexa Bold"/>
              </a:rPr>
              <a:t>dengan</a:t>
            </a:r>
            <a:r>
              <a:rPr lang="en-US" sz="2800" b="0" strike="noStrike" spc="-1" dirty="0">
                <a:solidFill>
                  <a:srgbClr val="FFDC77"/>
                </a:solidFill>
                <a:uFill>
                  <a:solidFill>
                    <a:srgbClr val="FFFFFF"/>
                  </a:solidFill>
                </a:uFill>
                <a:latin typeface="Nexa Bold"/>
              </a:rPr>
              <a:t> </a:t>
            </a:r>
            <a:r>
              <a:rPr lang="en-US" sz="2800" b="0" strike="noStrike" spc="-1" dirty="0" err="1">
                <a:solidFill>
                  <a:srgbClr val="FFDC77"/>
                </a:solidFill>
                <a:uFill>
                  <a:solidFill>
                    <a:srgbClr val="FFFFFF"/>
                  </a:solidFill>
                </a:uFill>
                <a:latin typeface="Nexa Bold"/>
              </a:rPr>
              <a:t>ponsel</a:t>
            </a:r>
            <a:r>
              <a:rPr lang="en-US" sz="2800" b="0" strike="noStrike" spc="-1" dirty="0">
                <a:solidFill>
                  <a:srgbClr val="FFDC77"/>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sembari</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mengemudi</a:t>
            </a:r>
            <a:r>
              <a:rPr lang="en-US" sz="2800" b="0" strike="noStrike" spc="-1" dirty="0">
                <a:solidFill>
                  <a:srgbClr val="FFDC77"/>
                </a:solidFill>
                <a:uFill>
                  <a:solidFill>
                    <a:srgbClr val="FFFFFF"/>
                  </a:solidFill>
                </a:uFill>
                <a:latin typeface="Nexa Bold"/>
              </a:rPr>
              <a:t>.</a:t>
            </a:r>
            <a:endParaRPr lang="en-US" sz="4000" b="0" strike="noStrike" spc="-1" dirty="0">
              <a:solidFill>
                <a:srgbClr val="000000"/>
              </a:solidFill>
              <a:uFill>
                <a:solidFill>
                  <a:srgbClr val="FFFFFF"/>
                </a:solidFill>
              </a:uFill>
              <a:latin typeface="Arial"/>
            </a:endParaRPr>
          </a:p>
        </p:txBody>
      </p:sp>
      <p:sp>
        <p:nvSpPr>
          <p:cNvPr id="111" name="CustomShape 3"/>
          <p:cNvSpPr/>
          <p:nvPr/>
        </p:nvSpPr>
        <p:spPr>
          <a:xfrm>
            <a:off x="11029320" y="6551640"/>
            <a:ext cx="1162440" cy="59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0" strike="noStrike" spc="-1">
                <a:solidFill>
                  <a:srgbClr val="FFFFFF"/>
                </a:solidFill>
                <a:uFill>
                  <a:solidFill>
                    <a:srgbClr val="FFFFFF"/>
                  </a:solidFill>
                </a:uFill>
                <a:latin typeface="Calibri"/>
              </a:rPr>
              <a:t>Data WHO 2013.</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pic>
        <p:nvPicPr>
          <p:cNvPr id="112" name="Picture 2"/>
          <p:cNvPicPr/>
          <p:nvPr/>
        </p:nvPicPr>
        <p:blipFill>
          <a:blip r:embed="rId2"/>
          <a:stretch/>
        </p:blipFill>
        <p:spPr>
          <a:xfrm>
            <a:off x="5826960" y="1946520"/>
            <a:ext cx="6364800" cy="3997800"/>
          </a:xfrm>
          <a:prstGeom prst="rect">
            <a:avLst/>
          </a:prstGeom>
          <a:ln>
            <a:noFill/>
          </a:ln>
        </p:spPr>
      </p:pic>
      <p:sp>
        <p:nvSpPr>
          <p:cNvPr id="7" name="TextShape 1">
            <a:extLst>
              <a:ext uri="{FF2B5EF4-FFF2-40B4-BE49-F238E27FC236}">
                <a16:creationId xmlns:a16="http://schemas.microsoft.com/office/drawing/2014/main" id="{32D4450D-6A50-468E-A172-6495B8658930}"/>
              </a:ext>
            </a:extLst>
          </p:cNvPr>
          <p:cNvSpPr txBox="1"/>
          <p:nvPr/>
        </p:nvSpPr>
        <p:spPr>
          <a:xfrm>
            <a:off x="2505075" y="141840"/>
            <a:ext cx="7406640" cy="1395000"/>
          </a:xfrm>
          <a:prstGeom prst="rect">
            <a:avLst/>
          </a:prstGeom>
          <a:noFill/>
          <a:ln>
            <a:noFill/>
          </a:ln>
        </p:spPr>
        <p:txBody>
          <a:bodyPr lIns="90000" tIns="45000" rIns="90000" bIns="45000"/>
          <a:lstStyle/>
          <a:p>
            <a:pPr algn="ctr">
              <a:lnSpc>
                <a:spcPct val="100000"/>
              </a:lnSpc>
            </a:pPr>
            <a:r>
              <a:rPr lang="en-US" sz="4400" b="0" strike="noStrike" spc="-1" dirty="0">
                <a:solidFill>
                  <a:schemeClr val="bg1"/>
                </a:solidFill>
                <a:uFill>
                  <a:solidFill>
                    <a:srgbClr val="FFFFFF"/>
                  </a:solidFill>
                </a:uFill>
                <a:latin typeface="Nexa Bold" panose="02000000000000000000" pitchFamily="50" charset="0"/>
              </a:rPr>
              <a:t>REALITY IS ...</a:t>
            </a:r>
          </a:p>
          <a:p>
            <a:pPr algn="ctr">
              <a:lnSpc>
                <a:spcPct val="100000"/>
              </a:lnSpc>
            </a:pPr>
            <a:r>
              <a:rPr lang="en-US" sz="4400" b="0" strike="noStrike" spc="-1" dirty="0">
                <a:solidFill>
                  <a:srgbClr val="FFDC77"/>
                </a:solidFill>
                <a:uFill>
                  <a:solidFill>
                    <a:srgbClr val="FFFFFF"/>
                  </a:solidFill>
                </a:uFill>
                <a:latin typeface="Nexa Bold" panose="02000000000000000000" pitchFamily="50" charset="0"/>
              </a:rPr>
              <a:t>Distraction kills.</a:t>
            </a:r>
          </a:p>
        </p:txBody>
      </p:sp>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0">
                                            <p:txEl>
                                              <p:pRg st="0" end="140"/>
                                            </p:txEl>
                                          </p:spTgt>
                                        </p:tgtEl>
                                        <p:attrNameLst>
                                          <p:attrName>style.visibility</p:attrName>
                                        </p:attrNameLst>
                                      </p:cBhvr>
                                      <p:to>
                                        <p:strVal val="visible"/>
                                      </p:to>
                                    </p:set>
                                    <p:anim calcmode="lin" valueType="num">
                                      <p:cBhvr additive="repl">
                                        <p:cTn id="7" dur="500" fill="hold"/>
                                        <p:tgtEl>
                                          <p:spTgt spid="110">
                                            <p:txEl>
                                              <p:pRg st="0" end="140"/>
                                            </p:txEl>
                                          </p:spTgt>
                                        </p:tgtEl>
                                        <p:attrNameLst>
                                          <p:attrName/>
                                        </p:attrNameLst>
                                      </p:cBhvr>
                                      <p:tavLst>
                                        <p:tav tm="0">
                                          <p:val>
                                            <p:boolVal val="0"/>
                                          </p:val>
                                        </p:tav>
                                        <p:tav tm="100000">
                                          <p:val>
                                            <p:strVal val="#ppt_w"/>
                                          </p:val>
                                        </p:tav>
                                      </p:tavLst>
                                    </p:anim>
                                    <p:anim calcmode="lin" valueType="num">
                                      <p:cBhvr additive="repl">
                                        <p:cTn id="8" dur="500" fill="hold"/>
                                        <p:tgtEl>
                                          <p:spTgt spid="110">
                                            <p:txEl>
                                              <p:pRg st="0" end="140"/>
                                            </p:txEl>
                                          </p:spTgt>
                                        </p:tgtEl>
                                        <p:attrNameLst>
                                          <p:attrName/>
                                        </p:attrNameLst>
                                      </p:cBhvr>
                                      <p:tavLst>
                                        <p:tav tm="0">
                                          <p:val>
                                            <p:boolVal val="0"/>
                                          </p:val>
                                        </p:tav>
                                        <p:tav tm="100000">
                                          <p:val>
                                            <p:strVal val="#ppt_h"/>
                                          </p:val>
                                        </p:tav>
                                      </p:tavLst>
                                    </p:anim>
                                    <p:animEffect transition="in" filter="fade">
                                      <p:cBhvr additive="repl">
                                        <p:cTn id="9" dur="500"/>
                                        <p:tgtEl>
                                          <p:spTgt spid="110">
                                            <p:txEl>
                                              <p:pRg st="0" end="14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4"/>
          <p:cNvPicPr/>
          <p:nvPr/>
        </p:nvPicPr>
        <p:blipFill>
          <a:blip r:embed="rId3"/>
          <a:stretch/>
        </p:blipFill>
        <p:spPr>
          <a:xfrm>
            <a:off x="402840" y="1765800"/>
            <a:ext cx="5130000" cy="4358520"/>
          </a:xfrm>
          <a:prstGeom prst="rect">
            <a:avLst/>
          </a:prstGeom>
          <a:ln>
            <a:noFill/>
          </a:ln>
        </p:spPr>
      </p:pic>
      <p:sp>
        <p:nvSpPr>
          <p:cNvPr id="123" name="CustomShape 1"/>
          <p:cNvSpPr/>
          <p:nvPr/>
        </p:nvSpPr>
        <p:spPr>
          <a:xfrm>
            <a:off x="3913560" y="188640"/>
            <a:ext cx="436464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a:solidFill>
                  <a:srgbClr val="FFFFFF"/>
                </a:solidFill>
                <a:uFill>
                  <a:solidFill>
                    <a:srgbClr val="FFFFFF"/>
                  </a:solidFill>
                </a:uFill>
                <a:latin typeface="Fredoka One"/>
              </a:rPr>
              <a:t>Latar</a:t>
            </a:r>
            <a:r>
              <a:rPr lang="en-US" sz="4400" b="0" strike="noStrike" spc="-1">
                <a:solidFill>
                  <a:srgbClr val="5DE89B"/>
                </a:solidFill>
                <a:uFill>
                  <a:solidFill>
                    <a:srgbClr val="FFFFFF"/>
                  </a:solidFill>
                </a:uFill>
                <a:latin typeface="Fredoka One"/>
              </a:rPr>
              <a:t> </a:t>
            </a:r>
            <a:r>
              <a:rPr lang="en-US" sz="4400" b="0" strike="noStrike" spc="-1">
                <a:solidFill>
                  <a:srgbClr val="FFDC77"/>
                </a:solidFill>
                <a:uFill>
                  <a:solidFill>
                    <a:srgbClr val="FFFFFF"/>
                  </a:solidFill>
                </a:uFill>
                <a:latin typeface="Fredoka One"/>
              </a:rPr>
              <a:t>Belakang</a:t>
            </a:r>
            <a:endParaRPr lang="en-US" sz="4400" b="0" strike="noStrike" spc="-1">
              <a:solidFill>
                <a:srgbClr val="000000"/>
              </a:solidFill>
              <a:uFill>
                <a:solidFill>
                  <a:srgbClr val="FFFFFF"/>
                </a:solidFill>
              </a:uFill>
              <a:latin typeface="Arial"/>
            </a:endParaRPr>
          </a:p>
        </p:txBody>
      </p:sp>
      <p:sp>
        <p:nvSpPr>
          <p:cNvPr id="124" name="CustomShape 2"/>
          <p:cNvSpPr/>
          <p:nvPr/>
        </p:nvSpPr>
        <p:spPr>
          <a:xfrm>
            <a:off x="6095880" y="1765800"/>
            <a:ext cx="5130000" cy="435852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3200" b="0" strike="noStrike" spc="-1">
                <a:solidFill>
                  <a:srgbClr val="FFFFFF"/>
                </a:solidFill>
                <a:uFill>
                  <a:solidFill>
                    <a:srgbClr val="FFFFFF"/>
                  </a:solidFill>
                </a:uFill>
                <a:latin typeface="Nexa Bold"/>
              </a:rPr>
              <a:t>Setiap </a:t>
            </a:r>
            <a:r>
              <a:rPr lang="en-US" sz="6000" b="0" strike="noStrike" spc="-1">
                <a:solidFill>
                  <a:srgbClr val="FFDC77"/>
                </a:solidFill>
                <a:uFill>
                  <a:solidFill>
                    <a:srgbClr val="FFFFFF"/>
                  </a:solidFill>
                </a:uFill>
                <a:latin typeface="Nexa Bold"/>
              </a:rPr>
              <a:t>1 Juta</a:t>
            </a:r>
            <a:r>
              <a:rPr lang="en-US" sz="3200" b="0" strike="noStrike" spc="-1">
                <a:solidFill>
                  <a:srgbClr val="FFFFFF"/>
                </a:solidFill>
                <a:uFill>
                  <a:solidFill>
                    <a:srgbClr val="FFFFFF"/>
                  </a:solidFill>
                </a:uFill>
                <a:latin typeface="Nexa Bold"/>
              </a:rPr>
              <a:t> pengguna baru smartphone, </a:t>
            </a:r>
            <a:r>
              <a:rPr lang="en-US" sz="3200" b="0" strike="noStrike" spc="-1">
                <a:solidFill>
                  <a:srgbClr val="FFDC77"/>
                </a:solidFill>
                <a:uFill>
                  <a:solidFill>
                    <a:srgbClr val="FFFFFF"/>
                  </a:solidFill>
                </a:uFill>
                <a:latin typeface="Nexa Bold"/>
              </a:rPr>
              <a:t>diperkirakan kenaikan angka kematian sebesar </a:t>
            </a:r>
            <a:r>
              <a:rPr lang="en-US" sz="6600" b="0" strike="noStrike" spc="-1">
                <a:solidFill>
                  <a:srgbClr val="FFFFFF"/>
                </a:solidFill>
                <a:uFill>
                  <a:solidFill>
                    <a:srgbClr val="FFFFFF"/>
                  </a:solidFill>
                </a:uFill>
                <a:latin typeface="Nexa Bold"/>
              </a:rPr>
              <a:t>19%</a:t>
            </a:r>
            <a:r>
              <a:rPr lang="en-US" sz="3200" b="0" strike="noStrike" spc="-1">
                <a:solidFill>
                  <a:srgbClr val="FFDC77"/>
                </a:solidFill>
                <a:uFill>
                  <a:solidFill>
                    <a:srgbClr val="FFFFFF"/>
                  </a:solidFill>
                </a:uFill>
                <a:latin typeface="Nexa Bold"/>
              </a:rPr>
              <a:t> karena gangguan pengemudi. </a:t>
            </a:r>
            <a:endParaRPr lang="en-US" sz="4400" b="0" strike="noStrike" spc="-1">
              <a:solidFill>
                <a:srgbClr val="000000"/>
              </a:solidFill>
              <a:uFill>
                <a:solidFill>
                  <a:srgbClr val="FFFFFF"/>
                </a:solidFill>
              </a:uFill>
              <a:latin typeface="Arial"/>
            </a:endParaRPr>
          </a:p>
        </p:txBody>
      </p:sp>
      <p:sp>
        <p:nvSpPr>
          <p:cNvPr id="125" name="CustomShape 3"/>
          <p:cNvSpPr/>
          <p:nvPr/>
        </p:nvSpPr>
        <p:spPr>
          <a:xfrm>
            <a:off x="11029320" y="6551640"/>
            <a:ext cx="1162440" cy="59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0" strike="noStrike" spc="-1">
                <a:solidFill>
                  <a:srgbClr val="FFFFFF"/>
                </a:solidFill>
                <a:uFill>
                  <a:solidFill>
                    <a:srgbClr val="FFFFFF"/>
                  </a:solidFill>
                </a:uFill>
                <a:latin typeface="Calibri"/>
              </a:rPr>
              <a:t>Data WHO 2013.</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4">
                                            <p:txEl>
                                              <p:pRg st="0" end="117"/>
                                            </p:txEl>
                                          </p:spTgt>
                                        </p:tgtEl>
                                        <p:attrNameLst>
                                          <p:attrName>style.visibility</p:attrName>
                                        </p:attrNameLst>
                                      </p:cBhvr>
                                      <p:to>
                                        <p:strVal val="visible"/>
                                      </p:to>
                                    </p:set>
                                    <p:anim calcmode="lin" valueType="num">
                                      <p:cBhvr additive="repl">
                                        <p:cTn id="7" dur="500" fill="hold"/>
                                        <p:tgtEl>
                                          <p:spTgt spid="124">
                                            <p:txEl>
                                              <p:pRg st="0" end="117"/>
                                            </p:txEl>
                                          </p:spTgt>
                                        </p:tgtEl>
                                        <p:attrNameLst>
                                          <p:attrName/>
                                        </p:attrNameLst>
                                      </p:cBhvr>
                                      <p:tavLst>
                                        <p:tav tm="0">
                                          <p:val>
                                            <p:boolVal val="0"/>
                                          </p:val>
                                        </p:tav>
                                        <p:tav tm="100000">
                                          <p:val>
                                            <p:strVal val="#ppt_w"/>
                                          </p:val>
                                        </p:tav>
                                      </p:tavLst>
                                    </p:anim>
                                    <p:anim calcmode="lin" valueType="num">
                                      <p:cBhvr additive="repl">
                                        <p:cTn id="8" dur="500" fill="hold"/>
                                        <p:tgtEl>
                                          <p:spTgt spid="124">
                                            <p:txEl>
                                              <p:pRg st="0" end="117"/>
                                            </p:txEl>
                                          </p:spTgt>
                                        </p:tgtEl>
                                        <p:attrNameLst>
                                          <p:attrName/>
                                        </p:attrNameLst>
                                      </p:cBhvr>
                                      <p:tavLst>
                                        <p:tav tm="0">
                                          <p:val>
                                            <p:boolVal val="0"/>
                                          </p:val>
                                        </p:tav>
                                        <p:tav tm="100000">
                                          <p:val>
                                            <p:strVal val="#ppt_h"/>
                                          </p:val>
                                        </p:tav>
                                      </p:tavLst>
                                    </p:anim>
                                    <p:animEffect transition="in" filter="fade">
                                      <p:cBhvr additive="repl">
                                        <p:cTn id="9" dur="500"/>
                                        <p:tgtEl>
                                          <p:spTgt spid="124">
                                            <p:txEl>
                                              <p:pRg st="0" end="1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3913560" y="2754720"/>
            <a:ext cx="436464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a:solidFill>
                  <a:srgbClr val="FFFFFF"/>
                </a:solidFill>
                <a:uFill>
                  <a:solidFill>
                    <a:srgbClr val="FFFFFF"/>
                  </a:solidFill>
                </a:uFill>
                <a:latin typeface="Fredoka One"/>
              </a:rPr>
              <a:t>Menurut Hasil</a:t>
            </a:r>
            <a:r>
              <a:rPr lang="en-US" sz="4400" b="0" strike="noStrike" spc="-1">
                <a:solidFill>
                  <a:srgbClr val="5DE89B"/>
                </a:solidFill>
                <a:uFill>
                  <a:solidFill>
                    <a:srgbClr val="FFFFFF"/>
                  </a:solidFill>
                </a:uFill>
                <a:latin typeface="Fredoka One"/>
              </a:rPr>
              <a:t> </a:t>
            </a:r>
            <a:r>
              <a:rPr lang="en-US" sz="4400" b="0" strike="noStrike" spc="-1">
                <a:solidFill>
                  <a:srgbClr val="FFDC77"/>
                </a:solidFill>
                <a:uFill>
                  <a:solidFill>
                    <a:srgbClr val="FFFFFF"/>
                  </a:solidFill>
                </a:uFill>
                <a:latin typeface="Fredoka One"/>
              </a:rPr>
              <a:t>Penelitian</a:t>
            </a:r>
            <a:endParaRPr lang="en-US" sz="4400" b="0" strike="noStrike" spc="-1">
              <a:solidFill>
                <a:srgbClr val="000000"/>
              </a:solidFill>
              <a:uFill>
                <a:solidFill>
                  <a:srgbClr val="FFFFFF"/>
                </a:solidFill>
              </a:uFill>
              <a:latin typeface="Arial"/>
            </a:endParaRPr>
          </a:p>
        </p:txBody>
      </p:sp>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3200760" y="140040"/>
            <a:ext cx="5790240" cy="217368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a:solidFill>
                  <a:srgbClr val="FFFFFF"/>
                </a:solidFill>
                <a:uFill>
                  <a:solidFill>
                    <a:srgbClr val="FFFFFF"/>
                  </a:solidFill>
                </a:uFill>
                <a:latin typeface="Fredoka One"/>
              </a:rPr>
              <a:t>Berkendara Menggunakan</a:t>
            </a:r>
            <a:r>
              <a:rPr lang="en-US" sz="4400" b="0" strike="noStrike" spc="-1">
                <a:solidFill>
                  <a:srgbClr val="5DE89B"/>
                </a:solidFill>
                <a:uFill>
                  <a:solidFill>
                    <a:srgbClr val="FFFFFF"/>
                  </a:solidFill>
                </a:uFill>
                <a:latin typeface="Fredoka One"/>
              </a:rPr>
              <a:t> </a:t>
            </a:r>
            <a:r>
              <a:rPr lang="en-US" sz="4400" b="0" strike="noStrike" spc="-1">
                <a:solidFill>
                  <a:srgbClr val="FFDC77"/>
                </a:solidFill>
                <a:uFill>
                  <a:solidFill>
                    <a:srgbClr val="FFFFFF"/>
                  </a:solidFill>
                </a:uFill>
                <a:latin typeface="Fredoka One"/>
              </a:rPr>
              <a:t>Smartphone</a:t>
            </a:r>
            <a:endParaRPr lang="en-US" sz="4400" b="0" strike="noStrike" spc="-1">
              <a:solidFill>
                <a:srgbClr val="000000"/>
              </a:solidFill>
              <a:uFill>
                <a:solidFill>
                  <a:srgbClr val="FFFFFF"/>
                </a:solidFill>
              </a:uFill>
              <a:latin typeface="Arial"/>
            </a:endParaRPr>
          </a:p>
        </p:txBody>
      </p:sp>
      <p:sp>
        <p:nvSpPr>
          <p:cNvPr id="128" name="TextShape 2"/>
          <p:cNvSpPr txBox="1"/>
          <p:nvPr/>
        </p:nvSpPr>
        <p:spPr>
          <a:xfrm>
            <a:off x="3264840" y="4924080"/>
            <a:ext cx="2136240" cy="1153080"/>
          </a:xfrm>
          <a:prstGeom prst="rect">
            <a:avLst/>
          </a:prstGeom>
          <a:noFill/>
          <a:ln>
            <a:noFill/>
          </a:ln>
        </p:spPr>
        <p:txBody>
          <a:bodyPr anchor="ctr"/>
          <a:lstStyle/>
          <a:p>
            <a:pPr algn="ctr">
              <a:lnSpc>
                <a:spcPct val="100000"/>
              </a:lnSpc>
            </a:pPr>
            <a:r>
              <a:rPr lang="en-US" sz="1400" b="0" strike="noStrike" spc="-1">
                <a:solidFill>
                  <a:srgbClr val="FFFFFF"/>
                </a:solidFill>
                <a:uFill>
                  <a:solidFill>
                    <a:srgbClr val="FFFFFF"/>
                  </a:solidFill>
                </a:uFill>
                <a:latin typeface="Nexa Bold"/>
              </a:rPr>
              <a:t>Sama saja </a:t>
            </a:r>
            <a:r>
              <a:rPr lang="en-US" sz="1400" b="0" strike="noStrike" spc="-1">
                <a:solidFill>
                  <a:srgbClr val="FFDC77"/>
                </a:solidFill>
                <a:uFill>
                  <a:solidFill>
                    <a:srgbClr val="FFFFFF"/>
                  </a:solidFill>
                </a:uFill>
                <a:latin typeface="Nexa Bold"/>
              </a:rPr>
              <a:t>berkendara</a:t>
            </a:r>
            <a:r>
              <a:rPr lang="en-US" sz="1400" b="0" strike="noStrike" spc="-1">
                <a:solidFill>
                  <a:srgbClr val="FFFFFF"/>
                </a:solidFill>
                <a:uFill>
                  <a:solidFill>
                    <a:srgbClr val="FFFFFF"/>
                  </a:solidFill>
                </a:uFill>
                <a:latin typeface="Nexa Bold"/>
              </a:rPr>
              <a:t> setelah </a:t>
            </a:r>
            <a:r>
              <a:rPr lang="en-US" sz="1400" b="0" strike="noStrike" spc="-1">
                <a:solidFill>
                  <a:srgbClr val="FFDC77"/>
                </a:solidFill>
                <a:uFill>
                  <a:solidFill>
                    <a:srgbClr val="FFFFFF"/>
                  </a:solidFill>
                </a:uFill>
                <a:latin typeface="Nexa Bold"/>
              </a:rPr>
              <a:t>minum 4 gelas bir</a:t>
            </a:r>
            <a:endParaRPr lang="en-US" sz="1800" b="0" strike="noStrike" spc="-1">
              <a:solidFill>
                <a:srgbClr val="000000"/>
              </a:solidFill>
              <a:uFill>
                <a:solidFill>
                  <a:srgbClr val="FFFFFF"/>
                </a:solidFill>
              </a:uFill>
              <a:latin typeface="Calibri"/>
            </a:endParaRPr>
          </a:p>
        </p:txBody>
      </p:sp>
      <p:pic>
        <p:nvPicPr>
          <p:cNvPr id="129" name="Picture 6"/>
          <p:cNvPicPr/>
          <p:nvPr/>
        </p:nvPicPr>
        <p:blipFill>
          <a:blip r:embed="rId3"/>
          <a:stretch/>
        </p:blipFill>
        <p:spPr>
          <a:xfrm>
            <a:off x="1253880" y="3236400"/>
            <a:ext cx="1150920" cy="1335240"/>
          </a:xfrm>
          <a:prstGeom prst="rect">
            <a:avLst/>
          </a:prstGeom>
          <a:ln>
            <a:noFill/>
          </a:ln>
          <a:effectLst>
            <a:outerShdw blurRad="50800" dist="38100" algn="l" rotWithShape="0">
              <a:srgbClr val="000000">
                <a:alpha val="40000"/>
              </a:srgbClr>
            </a:outerShdw>
          </a:effectLst>
        </p:spPr>
      </p:pic>
      <p:sp>
        <p:nvSpPr>
          <p:cNvPr id="130" name="CustomShape 3"/>
          <p:cNvSpPr/>
          <p:nvPr/>
        </p:nvSpPr>
        <p:spPr>
          <a:xfrm>
            <a:off x="0" y="4991760"/>
            <a:ext cx="1427400" cy="1865880"/>
          </a:xfrm>
          <a:prstGeom prst="rtTriangle">
            <a:avLst/>
          </a:prstGeom>
          <a:solidFill>
            <a:srgbClr val="FFDC77"/>
          </a:solidFill>
          <a:ln>
            <a:noFill/>
          </a:ln>
        </p:spPr>
        <p:style>
          <a:lnRef idx="2">
            <a:schemeClr val="accent1">
              <a:shade val="50000"/>
            </a:schemeClr>
          </a:lnRef>
          <a:fillRef idx="1">
            <a:schemeClr val="accent1"/>
          </a:fillRef>
          <a:effectRef idx="0">
            <a:schemeClr val="accent1"/>
          </a:effectRef>
          <a:fontRef idx="minor"/>
        </p:style>
      </p:sp>
      <p:sp>
        <p:nvSpPr>
          <p:cNvPr id="131" name="CustomShape 4"/>
          <p:cNvSpPr/>
          <p:nvPr/>
        </p:nvSpPr>
        <p:spPr>
          <a:xfrm>
            <a:off x="1162080" y="5775840"/>
            <a:ext cx="133452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900" b="0" strike="noStrike" spc="-1">
                <a:solidFill>
                  <a:srgbClr val="FFFFFF"/>
                </a:solidFill>
                <a:uFill>
                  <a:solidFill>
                    <a:srgbClr val="FFFFFF"/>
                  </a:solidFill>
                </a:uFill>
                <a:latin typeface="Calibri"/>
              </a:rPr>
              <a:t>Source : VA Tech Transportation Institute</a:t>
            </a:r>
            <a:endParaRPr lang="en-US" sz="1800" b="0" strike="noStrike" spc="-1">
              <a:solidFill>
                <a:srgbClr val="000000"/>
              </a:solidFill>
              <a:uFill>
                <a:solidFill>
                  <a:srgbClr val="FFFFFF"/>
                </a:solidFill>
              </a:uFill>
              <a:latin typeface="Arial"/>
            </a:endParaRPr>
          </a:p>
        </p:txBody>
      </p:sp>
      <p:pic>
        <p:nvPicPr>
          <p:cNvPr id="132" name="Picture 8"/>
          <p:cNvPicPr/>
          <p:nvPr/>
        </p:nvPicPr>
        <p:blipFill>
          <a:blip r:embed="rId4"/>
          <a:stretch/>
        </p:blipFill>
        <p:spPr>
          <a:xfrm>
            <a:off x="3749040" y="3236400"/>
            <a:ext cx="1167840" cy="1335240"/>
          </a:xfrm>
          <a:prstGeom prst="rect">
            <a:avLst/>
          </a:prstGeom>
          <a:ln>
            <a:noFill/>
          </a:ln>
          <a:effectLst>
            <a:outerShdw blurRad="50800" dist="38100" algn="l" rotWithShape="0">
              <a:srgbClr val="000000">
                <a:alpha val="40000"/>
              </a:srgbClr>
            </a:outerShdw>
          </a:effectLst>
        </p:spPr>
      </p:pic>
      <p:sp>
        <p:nvSpPr>
          <p:cNvPr id="133" name="CustomShape 5"/>
          <p:cNvSpPr/>
          <p:nvPr/>
        </p:nvSpPr>
        <p:spPr>
          <a:xfrm>
            <a:off x="761040" y="4924080"/>
            <a:ext cx="2136240" cy="115308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1400" b="0" strike="noStrike" spc="-1">
                <a:solidFill>
                  <a:srgbClr val="FFFFFF"/>
                </a:solidFill>
                <a:uFill>
                  <a:solidFill>
                    <a:srgbClr val="FFFFFF"/>
                  </a:solidFill>
                </a:uFill>
                <a:latin typeface="Nexa Bold"/>
              </a:rPr>
              <a:t>Sama saja </a:t>
            </a:r>
            <a:r>
              <a:rPr lang="en-US" sz="1400" b="0" strike="noStrike" spc="-1">
                <a:solidFill>
                  <a:srgbClr val="FFDC77"/>
                </a:solidFill>
                <a:uFill>
                  <a:solidFill>
                    <a:srgbClr val="FFFFFF"/>
                  </a:solidFill>
                </a:uFill>
                <a:latin typeface="Nexa Bold"/>
              </a:rPr>
              <a:t>berkendara</a:t>
            </a:r>
            <a:r>
              <a:rPr lang="en-US" sz="1400" b="0" strike="noStrike" spc="-1">
                <a:solidFill>
                  <a:srgbClr val="FFFFFF"/>
                </a:solidFill>
                <a:uFill>
                  <a:solidFill>
                    <a:srgbClr val="FFFFFF"/>
                  </a:solidFill>
                </a:uFill>
                <a:latin typeface="Nexa Bold"/>
              </a:rPr>
              <a:t> dengan kondisi </a:t>
            </a:r>
            <a:r>
              <a:rPr lang="en-US" sz="1400" b="0" strike="noStrike" spc="-1">
                <a:solidFill>
                  <a:srgbClr val="FFDC77"/>
                </a:solidFill>
                <a:uFill>
                  <a:solidFill>
                    <a:srgbClr val="FFFFFF"/>
                  </a:solidFill>
                </a:uFill>
                <a:latin typeface="Nexa Bold"/>
              </a:rPr>
              <a:t>buta selama 5 detik</a:t>
            </a:r>
            <a:endParaRPr lang="en-US" sz="4400" b="0" strike="noStrike" spc="-1">
              <a:solidFill>
                <a:srgbClr val="000000"/>
              </a:solidFill>
              <a:uFill>
                <a:solidFill>
                  <a:srgbClr val="FFFFFF"/>
                </a:solidFill>
              </a:uFill>
              <a:latin typeface="Arial"/>
            </a:endParaRPr>
          </a:p>
        </p:txBody>
      </p:sp>
      <p:sp>
        <p:nvSpPr>
          <p:cNvPr id="134" name="CustomShape 6"/>
          <p:cNvSpPr/>
          <p:nvPr/>
        </p:nvSpPr>
        <p:spPr>
          <a:xfrm>
            <a:off x="6061320" y="4876560"/>
            <a:ext cx="2136240" cy="115308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1400" b="0" strike="noStrike" spc="-1">
                <a:solidFill>
                  <a:srgbClr val="FFFFFF"/>
                </a:solidFill>
                <a:uFill>
                  <a:solidFill>
                    <a:srgbClr val="FFFFFF"/>
                  </a:solidFill>
                </a:uFill>
                <a:latin typeface="Nexa Bold"/>
              </a:rPr>
              <a:t>Mengurangi reaksi untuk mengerem </a:t>
            </a:r>
            <a:r>
              <a:rPr lang="en-US" sz="1400" b="0" strike="noStrike" spc="-1">
                <a:solidFill>
                  <a:srgbClr val="FFDC77"/>
                </a:solidFill>
                <a:uFill>
                  <a:solidFill>
                    <a:srgbClr val="FFFFFF"/>
                  </a:solidFill>
                </a:uFill>
                <a:latin typeface="Nexa Bold"/>
              </a:rPr>
              <a:t>18%</a:t>
            </a:r>
            <a:endParaRPr lang="en-US" sz="4400" b="0" strike="noStrike" spc="-1">
              <a:solidFill>
                <a:srgbClr val="000000"/>
              </a:solidFill>
              <a:uFill>
                <a:solidFill>
                  <a:srgbClr val="FFFFFF"/>
                </a:solidFill>
              </a:uFill>
              <a:latin typeface="Arial"/>
            </a:endParaRPr>
          </a:p>
        </p:txBody>
      </p:sp>
      <p:sp>
        <p:nvSpPr>
          <p:cNvPr id="135" name="CustomShape 7"/>
          <p:cNvSpPr/>
          <p:nvPr/>
        </p:nvSpPr>
        <p:spPr>
          <a:xfrm>
            <a:off x="8798760" y="4924080"/>
            <a:ext cx="2136240" cy="115308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1400" b="0" strike="noStrike" spc="-1">
                <a:solidFill>
                  <a:srgbClr val="FFFFFF"/>
                </a:solidFill>
                <a:uFill>
                  <a:solidFill>
                    <a:srgbClr val="FFFFFF"/>
                  </a:solidFill>
                </a:uFill>
                <a:latin typeface="Nexa Bold"/>
              </a:rPr>
              <a:t>Membuat </a:t>
            </a:r>
            <a:r>
              <a:rPr lang="en-US" sz="1400" b="0" strike="noStrike" spc="-1">
                <a:solidFill>
                  <a:srgbClr val="FFDC77"/>
                </a:solidFill>
                <a:uFill>
                  <a:solidFill>
                    <a:srgbClr val="FFFFFF"/>
                  </a:solidFill>
                </a:uFill>
                <a:latin typeface="Nexa Bold"/>
              </a:rPr>
              <a:t>23x</a:t>
            </a:r>
            <a:r>
              <a:rPr lang="en-US" sz="1400" b="0" strike="noStrike" spc="-1">
                <a:solidFill>
                  <a:srgbClr val="FFFFFF"/>
                </a:solidFill>
                <a:uFill>
                  <a:solidFill>
                    <a:srgbClr val="FFFFFF"/>
                  </a:solidFill>
                </a:uFill>
                <a:latin typeface="Nexa Bold"/>
              </a:rPr>
              <a:t> lebih tinggi untuk </a:t>
            </a:r>
            <a:r>
              <a:rPr lang="en-US" sz="1400" b="0" strike="noStrike" spc="-1">
                <a:solidFill>
                  <a:srgbClr val="FFDC77"/>
                </a:solidFill>
                <a:uFill>
                  <a:solidFill>
                    <a:srgbClr val="FFFFFF"/>
                  </a:solidFill>
                </a:uFill>
                <a:latin typeface="Nexa Bold"/>
              </a:rPr>
              <a:t>kecelakaan</a:t>
            </a:r>
            <a:r>
              <a:rPr lang="en-US" sz="1400" b="0" strike="noStrike" spc="-1">
                <a:solidFill>
                  <a:srgbClr val="FFFFFF"/>
                </a:solidFill>
                <a:uFill>
                  <a:solidFill>
                    <a:srgbClr val="FFFFFF"/>
                  </a:solidFill>
                </a:uFill>
                <a:latin typeface="Nexa Bold"/>
              </a:rPr>
              <a:t>.</a:t>
            </a:r>
            <a:endParaRPr lang="en-US" sz="4400" b="0" strike="noStrike" spc="-1">
              <a:solidFill>
                <a:srgbClr val="000000"/>
              </a:solidFill>
              <a:uFill>
                <a:solidFill>
                  <a:srgbClr val="FFFFFF"/>
                </a:solidFill>
              </a:uFill>
              <a:latin typeface="Arial"/>
            </a:endParaRPr>
          </a:p>
        </p:txBody>
      </p:sp>
      <p:pic>
        <p:nvPicPr>
          <p:cNvPr id="136" name="Picture 12"/>
          <p:cNvPicPr/>
          <p:nvPr/>
        </p:nvPicPr>
        <p:blipFill>
          <a:blip r:embed="rId5"/>
          <a:stretch/>
        </p:blipFill>
        <p:spPr>
          <a:xfrm>
            <a:off x="6253920" y="3254400"/>
            <a:ext cx="1751400" cy="1335240"/>
          </a:xfrm>
          <a:prstGeom prst="rect">
            <a:avLst/>
          </a:prstGeom>
          <a:ln>
            <a:noFill/>
          </a:ln>
          <a:effectLst>
            <a:outerShdw blurRad="50800" dist="38100" algn="l" rotWithShape="0">
              <a:srgbClr val="000000">
                <a:alpha val="40000"/>
              </a:srgbClr>
            </a:outerShdw>
          </a:effectLst>
        </p:spPr>
      </p:pic>
      <p:pic>
        <p:nvPicPr>
          <p:cNvPr id="137" name="Picture 13"/>
          <p:cNvPicPr/>
          <p:nvPr/>
        </p:nvPicPr>
        <p:blipFill>
          <a:blip r:embed="rId6"/>
          <a:stretch/>
        </p:blipFill>
        <p:spPr>
          <a:xfrm>
            <a:off x="8798760" y="3254400"/>
            <a:ext cx="2125800" cy="1335240"/>
          </a:xfrm>
          <a:prstGeom prst="rect">
            <a:avLst/>
          </a:prstGeom>
          <a:ln>
            <a:noFill/>
          </a:ln>
          <a:effectLst>
            <a:outerShdw blurRad="50800" dist="38100" algn="l" rotWithShape="0">
              <a:srgbClr val="000000">
                <a:alpha val="40000"/>
              </a:srgbClr>
            </a:outerShdw>
          </a:effectLst>
        </p:spPr>
      </p:pic>
      <p:sp>
        <p:nvSpPr>
          <p:cNvPr id="138" name="CustomShape 8"/>
          <p:cNvSpPr/>
          <p:nvPr/>
        </p:nvSpPr>
        <p:spPr>
          <a:xfrm>
            <a:off x="3665520" y="5775840"/>
            <a:ext cx="1334520" cy="50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900" b="0" strike="noStrike" spc="-1">
                <a:solidFill>
                  <a:srgbClr val="FFFFFF"/>
                </a:solidFill>
                <a:uFill>
                  <a:solidFill>
                    <a:srgbClr val="FFFFFF"/>
                  </a:solidFill>
                </a:uFill>
                <a:latin typeface="Calibri"/>
              </a:rPr>
              <a:t>Source : National Hwy Transportation Safety Admin</a:t>
            </a:r>
            <a:endParaRPr lang="en-US" sz="1800" b="0" strike="noStrike" spc="-1">
              <a:solidFill>
                <a:srgbClr val="000000"/>
              </a:solidFill>
              <a:uFill>
                <a:solidFill>
                  <a:srgbClr val="FFFFFF"/>
                </a:solidFill>
              </a:uFill>
              <a:latin typeface="Arial"/>
            </a:endParaRPr>
          </a:p>
        </p:txBody>
      </p:sp>
      <p:sp>
        <p:nvSpPr>
          <p:cNvPr id="139" name="CustomShape 9"/>
          <p:cNvSpPr/>
          <p:nvPr/>
        </p:nvSpPr>
        <p:spPr>
          <a:xfrm>
            <a:off x="6462360" y="5775840"/>
            <a:ext cx="133452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900" b="0" strike="noStrike" spc="-1">
                <a:solidFill>
                  <a:srgbClr val="FFFFFF"/>
                </a:solidFill>
                <a:uFill>
                  <a:solidFill>
                    <a:srgbClr val="FFFFFF"/>
                  </a:solidFill>
                </a:uFill>
                <a:latin typeface="Calibri"/>
              </a:rPr>
              <a:t>Source : HumanFactor &amp; Ergonomic Society</a:t>
            </a:r>
            <a:endParaRPr lang="en-US" sz="1800" b="0" strike="noStrike" spc="-1">
              <a:solidFill>
                <a:srgbClr val="000000"/>
              </a:solidFill>
              <a:uFill>
                <a:solidFill>
                  <a:srgbClr val="FFFFFF"/>
                </a:solidFill>
              </a:uFill>
              <a:latin typeface="Arial"/>
            </a:endParaRPr>
          </a:p>
        </p:txBody>
      </p:sp>
      <p:sp>
        <p:nvSpPr>
          <p:cNvPr id="140" name="CustomShape 10"/>
          <p:cNvSpPr/>
          <p:nvPr/>
        </p:nvSpPr>
        <p:spPr>
          <a:xfrm>
            <a:off x="9199800" y="5775480"/>
            <a:ext cx="1334520" cy="50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900" b="0" strike="noStrike" spc="-1">
                <a:solidFill>
                  <a:srgbClr val="FFFFFF"/>
                </a:solidFill>
                <a:uFill>
                  <a:solidFill>
                    <a:srgbClr val="FFFFFF"/>
                  </a:solidFill>
                </a:uFill>
                <a:latin typeface="Calibri"/>
              </a:rPr>
              <a:t>Source : National Hwy Transportation Safety Admin</a:t>
            </a:r>
            <a:endParaRPr lang="en-US" sz="1800" b="0" strike="noStrike" spc="-1">
              <a:solidFill>
                <a:srgbClr val="000000"/>
              </a:solidFill>
              <a:uFill>
                <a:solidFill>
                  <a:srgbClr val="FFFFFF"/>
                </a:solidFill>
              </a:uFill>
              <a:latin typeface="Arial"/>
            </a:endParaRPr>
          </a:p>
        </p:txBody>
      </p:sp>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additive="repl">
                                        <p:cTn id="7" dur="500" fill="hold"/>
                                        <p:tgtEl>
                                          <p:spTgt spid="129"/>
                                        </p:tgtEl>
                                        <p:attrNameLst>
                                          <p:attrName/>
                                        </p:attrNameLst>
                                      </p:cBhvr>
                                      <p:tavLst>
                                        <p:tav tm="0">
                                          <p:val>
                                            <p:boolVal val="0"/>
                                          </p:val>
                                        </p:tav>
                                        <p:tav tm="100000">
                                          <p:val>
                                            <p:strVal val="#ppt_w"/>
                                          </p:val>
                                        </p:tav>
                                      </p:tavLst>
                                    </p:anim>
                                    <p:anim calcmode="lin" valueType="num">
                                      <p:cBhvr additive="repl">
                                        <p:cTn id="8" dur="500" fill="hold"/>
                                        <p:tgtEl>
                                          <p:spTgt spid="129"/>
                                        </p:tgtEl>
                                        <p:attrNameLst>
                                          <p:attrName/>
                                        </p:attrNameLst>
                                      </p:cBhvr>
                                      <p:tavLst>
                                        <p:tav tm="0">
                                          <p:val>
                                            <p:boolVal val="0"/>
                                          </p:val>
                                        </p:tav>
                                        <p:tav tm="100000">
                                          <p:val>
                                            <p:strVal val="#ppt_h"/>
                                          </p:val>
                                        </p:tav>
                                      </p:tavLst>
                                    </p:anim>
                                    <p:animEffect transition="in" filter="fade">
                                      <p:cBhvr additive="repl">
                                        <p:cTn id="9" dur="500"/>
                                        <p:tgtEl>
                                          <p:spTgt spid="129"/>
                                        </p:tgtEl>
                                      </p:cBhvr>
                                    </p:animEffect>
                                  </p:childTnLst>
                                </p:cTn>
                              </p:par>
                              <p:par>
                                <p:cTn id="10" presetID="10" presetClass="entr" fill="hold" nodeType="with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additive="repl">
                                        <p:cTn id="12" dur="500"/>
                                        <p:tgtEl>
                                          <p:spTgt spid="133"/>
                                        </p:tgtEl>
                                      </p:cBhvr>
                                    </p:animEffect>
                                  </p:childTnLst>
                                </p:cTn>
                              </p:par>
                              <p:par>
                                <p:cTn id="13" presetID="10" presetClass="entr" fill="hold" nodeType="with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additive="repl">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32"/>
                                        </p:tgtEl>
                                        <p:attrNameLst>
                                          <p:attrName>style.visibility</p:attrName>
                                        </p:attrNameLst>
                                      </p:cBhvr>
                                      <p:to>
                                        <p:strVal val="visible"/>
                                      </p:to>
                                    </p:set>
                                    <p:anim calcmode="lin" valueType="num">
                                      <p:cBhvr additive="repl">
                                        <p:cTn id="20" dur="500" fill="hold"/>
                                        <p:tgtEl>
                                          <p:spTgt spid="132"/>
                                        </p:tgtEl>
                                        <p:attrNameLst>
                                          <p:attrName/>
                                        </p:attrNameLst>
                                      </p:cBhvr>
                                      <p:tavLst>
                                        <p:tav tm="0">
                                          <p:val>
                                            <p:boolVal val="0"/>
                                          </p:val>
                                        </p:tav>
                                        <p:tav tm="100000">
                                          <p:val>
                                            <p:strVal val="#ppt_w"/>
                                          </p:val>
                                        </p:tav>
                                      </p:tavLst>
                                    </p:anim>
                                    <p:anim calcmode="lin" valueType="num">
                                      <p:cBhvr additive="repl">
                                        <p:cTn id="21" dur="500" fill="hold"/>
                                        <p:tgtEl>
                                          <p:spTgt spid="132"/>
                                        </p:tgtEl>
                                        <p:attrNameLst>
                                          <p:attrName/>
                                        </p:attrNameLst>
                                      </p:cBhvr>
                                      <p:tavLst>
                                        <p:tav tm="0">
                                          <p:val>
                                            <p:boolVal val="0"/>
                                          </p:val>
                                        </p:tav>
                                        <p:tav tm="100000">
                                          <p:val>
                                            <p:strVal val="#ppt_h"/>
                                          </p:val>
                                        </p:tav>
                                      </p:tavLst>
                                    </p:anim>
                                    <p:animEffect transition="in" filter="fade">
                                      <p:cBhvr additive="repl">
                                        <p:cTn id="22" dur="500"/>
                                        <p:tgtEl>
                                          <p:spTgt spid="132"/>
                                        </p:tgtEl>
                                      </p:cBhvr>
                                    </p:animEffect>
                                  </p:childTnLst>
                                </p:cTn>
                              </p:par>
                              <p:par>
                                <p:cTn id="23" presetID="10" presetClass="entr"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additive="repl">
                                        <p:cTn id="25" dur="500"/>
                                        <p:tgtEl>
                                          <p:spTgt spid="128"/>
                                        </p:tgtEl>
                                      </p:cBhvr>
                                    </p:animEffect>
                                  </p:childTnLst>
                                </p:cTn>
                              </p:par>
                              <p:par>
                                <p:cTn id="26" presetID="10" presetClass="entr" fill="hold" nodeType="withEffect">
                                  <p:stCondLst>
                                    <p:cond delay="0"/>
                                  </p:stCondLst>
                                  <p:childTnLst>
                                    <p:set>
                                      <p:cBhvr>
                                        <p:cTn id="27" dur="1" fill="hold">
                                          <p:stCondLst>
                                            <p:cond delay="0"/>
                                          </p:stCondLst>
                                        </p:cTn>
                                        <p:tgtEl>
                                          <p:spTgt spid="138"/>
                                        </p:tgtEl>
                                        <p:attrNameLst>
                                          <p:attrName>style.visibility</p:attrName>
                                        </p:attrNameLst>
                                      </p:cBhvr>
                                      <p:to>
                                        <p:strVal val="visible"/>
                                      </p:to>
                                    </p:set>
                                    <p:animEffect transition="in" filter="fade">
                                      <p:cBhvr additive="repl">
                                        <p:cTn id="28" dur="500"/>
                                        <p:tgtEl>
                                          <p:spTgt spid="13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36"/>
                                        </p:tgtEl>
                                        <p:attrNameLst>
                                          <p:attrName>style.visibility</p:attrName>
                                        </p:attrNameLst>
                                      </p:cBhvr>
                                      <p:to>
                                        <p:strVal val="visible"/>
                                      </p:to>
                                    </p:set>
                                    <p:anim calcmode="lin" valueType="num">
                                      <p:cBhvr additive="repl">
                                        <p:cTn id="33" dur="500" fill="hold"/>
                                        <p:tgtEl>
                                          <p:spTgt spid="136"/>
                                        </p:tgtEl>
                                        <p:attrNameLst>
                                          <p:attrName/>
                                        </p:attrNameLst>
                                      </p:cBhvr>
                                      <p:tavLst>
                                        <p:tav tm="0">
                                          <p:val>
                                            <p:boolVal val="0"/>
                                          </p:val>
                                        </p:tav>
                                        <p:tav tm="100000">
                                          <p:val>
                                            <p:strVal val="#ppt_w"/>
                                          </p:val>
                                        </p:tav>
                                      </p:tavLst>
                                    </p:anim>
                                    <p:anim calcmode="lin" valueType="num">
                                      <p:cBhvr additive="repl">
                                        <p:cTn id="34" dur="500" fill="hold"/>
                                        <p:tgtEl>
                                          <p:spTgt spid="136"/>
                                        </p:tgtEl>
                                        <p:attrNameLst>
                                          <p:attrName/>
                                        </p:attrNameLst>
                                      </p:cBhvr>
                                      <p:tavLst>
                                        <p:tav tm="0">
                                          <p:val>
                                            <p:boolVal val="0"/>
                                          </p:val>
                                        </p:tav>
                                        <p:tav tm="100000">
                                          <p:val>
                                            <p:strVal val="#ppt_h"/>
                                          </p:val>
                                        </p:tav>
                                      </p:tavLst>
                                    </p:anim>
                                    <p:animEffect transition="in" filter="fade">
                                      <p:cBhvr additive="repl">
                                        <p:cTn id="35" dur="500"/>
                                        <p:tgtEl>
                                          <p:spTgt spid="136"/>
                                        </p:tgtEl>
                                      </p:cBhvr>
                                    </p:animEffect>
                                  </p:childTnLst>
                                </p:cTn>
                              </p:par>
                              <p:par>
                                <p:cTn id="36" presetID="10" presetClass="entr" fill="hold" nodeType="withEffect">
                                  <p:stCondLst>
                                    <p:cond delay="0"/>
                                  </p:stCondLst>
                                  <p:childTnLst>
                                    <p:set>
                                      <p:cBhvr>
                                        <p:cTn id="37" dur="1" fill="hold">
                                          <p:stCondLst>
                                            <p:cond delay="0"/>
                                          </p:stCondLst>
                                        </p:cTn>
                                        <p:tgtEl>
                                          <p:spTgt spid="134">
                                            <p:txEl>
                                              <p:pRg st="0" end="37"/>
                                            </p:txEl>
                                          </p:spTgt>
                                        </p:tgtEl>
                                        <p:attrNameLst>
                                          <p:attrName>style.visibility</p:attrName>
                                        </p:attrNameLst>
                                      </p:cBhvr>
                                      <p:to>
                                        <p:strVal val="visible"/>
                                      </p:to>
                                    </p:set>
                                    <p:animEffect transition="in" filter="fade">
                                      <p:cBhvr additive="repl">
                                        <p:cTn id="38" dur="500"/>
                                        <p:tgtEl>
                                          <p:spTgt spid="134">
                                            <p:txEl>
                                              <p:pRg st="0" end="37"/>
                                            </p:txEl>
                                          </p:spTgt>
                                        </p:tgtEl>
                                      </p:cBhvr>
                                    </p:animEffect>
                                  </p:childTnLst>
                                </p:cTn>
                              </p:par>
                              <p:par>
                                <p:cTn id="39" presetID="10" presetClass="entr" fill="hold" nodeType="with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fade">
                                      <p:cBhvr additive="repl">
                                        <p:cTn id="41" dur="500"/>
                                        <p:tgtEl>
                                          <p:spTgt spid="139"/>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7"/>
                                        </p:tgtEl>
                                        <p:attrNameLst>
                                          <p:attrName>style.visibility</p:attrName>
                                        </p:attrNameLst>
                                      </p:cBhvr>
                                      <p:to>
                                        <p:strVal val="visible"/>
                                      </p:to>
                                    </p:set>
                                    <p:anim calcmode="lin" valueType="num">
                                      <p:cBhvr additive="repl">
                                        <p:cTn id="46" dur="500" fill="hold"/>
                                        <p:tgtEl>
                                          <p:spTgt spid="137"/>
                                        </p:tgtEl>
                                        <p:attrNameLst>
                                          <p:attrName/>
                                        </p:attrNameLst>
                                      </p:cBhvr>
                                      <p:tavLst>
                                        <p:tav tm="0">
                                          <p:val>
                                            <p:boolVal val="0"/>
                                          </p:val>
                                        </p:tav>
                                        <p:tav tm="100000">
                                          <p:val>
                                            <p:strVal val="#ppt_w"/>
                                          </p:val>
                                        </p:tav>
                                      </p:tavLst>
                                    </p:anim>
                                    <p:anim calcmode="lin" valueType="num">
                                      <p:cBhvr additive="repl">
                                        <p:cTn id="47" dur="500" fill="hold"/>
                                        <p:tgtEl>
                                          <p:spTgt spid="137"/>
                                        </p:tgtEl>
                                        <p:attrNameLst>
                                          <p:attrName/>
                                        </p:attrNameLst>
                                      </p:cBhvr>
                                      <p:tavLst>
                                        <p:tav tm="0">
                                          <p:val>
                                            <p:boolVal val="0"/>
                                          </p:val>
                                        </p:tav>
                                        <p:tav tm="100000">
                                          <p:val>
                                            <p:strVal val="#ppt_h"/>
                                          </p:val>
                                        </p:tav>
                                      </p:tavLst>
                                    </p:anim>
                                    <p:animEffect transition="in" filter="fade">
                                      <p:cBhvr additive="repl">
                                        <p:cTn id="48" dur="500"/>
                                        <p:tgtEl>
                                          <p:spTgt spid="137"/>
                                        </p:tgtEl>
                                      </p:cBhvr>
                                    </p:animEffect>
                                  </p:childTnLst>
                                </p:cTn>
                              </p:par>
                              <p:par>
                                <p:cTn id="49" presetID="10" presetClass="entr" fill="hold" nodeType="with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fade">
                                      <p:cBhvr additive="repl">
                                        <p:cTn id="51" dur="500"/>
                                        <p:tgtEl>
                                          <p:spTgt spid="135"/>
                                        </p:tgtEl>
                                      </p:cBhvr>
                                    </p:animEffect>
                                  </p:childTnLst>
                                </p:cTn>
                              </p:par>
                              <p:par>
                                <p:cTn id="52" presetID="10" presetClass="entr"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additive="repl">
                                        <p:cTn id="54"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1289</TotalTime>
  <Words>485</Words>
  <Application>Microsoft Office PowerPoint</Application>
  <PresentationFormat>Widescreen</PresentationFormat>
  <Paragraphs>83</Paragraphs>
  <Slides>16</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vt:i4>
      </vt:variant>
    </vt:vector>
  </HeadingPairs>
  <TitlesOfParts>
    <vt:vector size="29" baseType="lpstr">
      <vt:lpstr>Arial</vt:lpstr>
      <vt:lpstr>Calibri</vt:lpstr>
      <vt:lpstr>Calibri Light</vt:lpstr>
      <vt:lpstr>DejaVu Sans</vt:lpstr>
      <vt:lpstr>Fredoka One</vt:lpstr>
      <vt:lpstr>Nexa Bold</vt:lpstr>
      <vt:lpstr>Pacifico</vt:lpstr>
      <vt:lpstr>Raleway</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Apa Manfaat  LJ StaySafe?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LJ StaySafe</dc:title>
  <dc:subject/>
  <dc:creator>Raufi Musaddiq</dc:creator>
  <dc:description/>
  <cp:lastModifiedBy>Dana Setyaji</cp:lastModifiedBy>
  <cp:revision>91</cp:revision>
  <dcterms:created xsi:type="dcterms:W3CDTF">2018-04-19T04:29:54Z</dcterms:created>
  <dcterms:modified xsi:type="dcterms:W3CDTF">2018-09-05T05:29:22Z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